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6" r:id="rId1"/>
    <p:sldMasterId id="2147483808" r:id="rId2"/>
    <p:sldMasterId id="2147483809" r:id="rId3"/>
    <p:sldMasterId id="2147483810" r:id="rId4"/>
    <p:sldMasterId id="2147483811" r:id="rId5"/>
    <p:sldMasterId id="2147483814" r:id="rId6"/>
    <p:sldMasterId id="2147483816" r:id="rId7"/>
  </p:sldMasterIdLst>
  <p:notesMasterIdLst>
    <p:notesMasterId r:id="rId39"/>
  </p:notesMasterIdLst>
  <p:sldIdLst>
    <p:sldId id="256" r:id="rId8"/>
    <p:sldId id="302" r:id="rId9"/>
    <p:sldId id="301" r:id="rId10"/>
    <p:sldId id="303" r:id="rId11"/>
    <p:sldId id="258" r:id="rId12"/>
    <p:sldId id="273" r:id="rId13"/>
    <p:sldId id="259" r:id="rId14"/>
    <p:sldId id="3595" r:id="rId15"/>
    <p:sldId id="264" r:id="rId16"/>
    <p:sldId id="265" r:id="rId17"/>
    <p:sldId id="306" r:id="rId18"/>
    <p:sldId id="307" r:id="rId19"/>
    <p:sldId id="308" r:id="rId20"/>
    <p:sldId id="267" r:id="rId21"/>
    <p:sldId id="260" r:id="rId22"/>
    <p:sldId id="3539" r:id="rId23"/>
    <p:sldId id="284" r:id="rId24"/>
    <p:sldId id="269" r:id="rId25"/>
    <p:sldId id="3513" r:id="rId26"/>
    <p:sldId id="3594" r:id="rId27"/>
    <p:sldId id="3507" r:id="rId28"/>
    <p:sldId id="3509" r:id="rId29"/>
    <p:sldId id="276" r:id="rId30"/>
    <p:sldId id="275" r:id="rId31"/>
    <p:sldId id="288" r:id="rId32"/>
    <p:sldId id="289" r:id="rId33"/>
    <p:sldId id="296" r:id="rId34"/>
    <p:sldId id="297" r:id="rId35"/>
    <p:sldId id="304" r:id="rId36"/>
    <p:sldId id="298" r:id="rId37"/>
    <p:sldId id="299" r:id="rId38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Quattrocento Sans" panose="020B0604020202020204" charset="0"/>
      <p:regular r:id="rId44"/>
      <p:bold r:id="rId45"/>
      <p:italic r:id="rId46"/>
      <p:boldItalic r:id="rId47"/>
    </p:embeddedFont>
    <p:embeddedFont>
      <p:font typeface="Segoe UI" panose="020B0502040204020203" pitchFamily="34" charset="0"/>
      <p:regular r:id="rId48"/>
      <p:bold r:id="rId49"/>
      <p:italic r:id="rId50"/>
      <p:boldItalic r:id="rId51"/>
    </p:embeddedFont>
    <p:embeddedFont>
      <p:font typeface="Segoe UI Light" panose="020B0502040204020203" pitchFamily="34" charset="0"/>
      <p:regular r:id="rId52"/>
      <p:italic r:id="rId53"/>
    </p:embeddedFont>
    <p:embeddedFont>
      <p:font typeface="Segoe UI Semibold" panose="020B0702040204020203" pitchFamily="34" charset="0"/>
      <p:bold r:id="rId54"/>
      <p:boldItalic r:id="rId55"/>
    </p:embeddedFont>
    <p:embeddedFont>
      <p:font typeface="Segoe UI Semilight" panose="020B0402040204020203" pitchFamily="34" charset="0"/>
      <p:regular r:id="rId56"/>
      <p: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00" autoAdjust="0"/>
  </p:normalViewPr>
  <p:slideViewPr>
    <p:cSldViewPr snapToGrid="0">
      <p:cViewPr varScale="1">
        <p:scale>
          <a:sx n="62" d="100"/>
          <a:sy n="62" d="100"/>
        </p:scale>
        <p:origin x="1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1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7.fntdata"/><Relationship Id="rId59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D48AF-B9EB-45E7-AB3E-EA3970DD8B7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131005-F88D-432A-B81F-07AA34856AE6}">
      <dgm:prSet custT="1"/>
      <dgm:spPr/>
      <dgm:t>
        <a:bodyPr/>
        <a:lstStyle/>
        <a:p>
          <a:r>
            <a:rPr lang="en-US" sz="2400" b="0" i="0" dirty="0"/>
            <a:t>IaaS </a:t>
          </a:r>
        </a:p>
        <a:p>
          <a:r>
            <a:rPr lang="en-US" sz="2000" b="0" i="0" dirty="0"/>
            <a:t>(Infrastructure as a service)</a:t>
          </a:r>
          <a:endParaRPr lang="en-US" sz="2000" dirty="0"/>
        </a:p>
      </dgm:t>
    </dgm:pt>
    <dgm:pt modelId="{13776FBA-DA16-4695-A6B1-C08B15C8CD74}" type="parTrans" cxnId="{91C99956-298D-43B7-9180-475660E2AF26}">
      <dgm:prSet/>
      <dgm:spPr/>
      <dgm:t>
        <a:bodyPr/>
        <a:lstStyle/>
        <a:p>
          <a:endParaRPr lang="en-US"/>
        </a:p>
      </dgm:t>
    </dgm:pt>
    <dgm:pt modelId="{ADBB8F36-C207-4A71-AE23-DD8A8B4F3991}" type="sibTrans" cxnId="{91C99956-298D-43B7-9180-475660E2AF26}">
      <dgm:prSet/>
      <dgm:spPr/>
      <dgm:t>
        <a:bodyPr/>
        <a:lstStyle/>
        <a:p>
          <a:endParaRPr lang="en-US"/>
        </a:p>
      </dgm:t>
    </dgm:pt>
    <dgm:pt modelId="{3645B5AF-8B5D-4C1A-B3AE-9A1C532088E5}">
      <dgm:prSet/>
      <dgm:spPr/>
      <dgm:t>
        <a:bodyPr/>
        <a:lstStyle/>
        <a:p>
          <a:r>
            <a:rPr lang="en-US" b="0" i="0"/>
            <a:t>Provides </a:t>
          </a:r>
          <a:r>
            <a:rPr lang="en-US" b="0" i="0" u="sng"/>
            <a:t>self managed </a:t>
          </a:r>
          <a:r>
            <a:rPr lang="en-US" b="0" i="0"/>
            <a:t>infrastructure as a service (compute, storage, networking). </a:t>
          </a:r>
          <a:endParaRPr lang="en-US"/>
        </a:p>
      </dgm:t>
    </dgm:pt>
    <dgm:pt modelId="{5A28F2B9-ABA0-4181-B37E-C65D4066052A}" type="parTrans" cxnId="{ACD1F731-D9FC-451C-8E46-326DB7D97CA3}">
      <dgm:prSet/>
      <dgm:spPr/>
      <dgm:t>
        <a:bodyPr/>
        <a:lstStyle/>
        <a:p>
          <a:endParaRPr lang="en-US"/>
        </a:p>
      </dgm:t>
    </dgm:pt>
    <dgm:pt modelId="{6C22F516-3615-42D0-A2E1-A90AB68E158B}" type="sibTrans" cxnId="{ACD1F731-D9FC-451C-8E46-326DB7D97CA3}">
      <dgm:prSet/>
      <dgm:spPr/>
      <dgm:t>
        <a:bodyPr/>
        <a:lstStyle/>
        <a:p>
          <a:endParaRPr lang="en-US"/>
        </a:p>
      </dgm:t>
    </dgm:pt>
    <dgm:pt modelId="{686A730F-F20A-4F6C-96A8-602916162685}">
      <dgm:prSet/>
      <dgm:spPr/>
      <dgm:t>
        <a:bodyPr/>
        <a:lstStyle/>
        <a:p>
          <a:r>
            <a:rPr lang="en-US" b="0" i="0"/>
            <a:t>Examples</a:t>
          </a:r>
          <a:endParaRPr lang="en-US"/>
        </a:p>
      </dgm:t>
    </dgm:pt>
    <dgm:pt modelId="{1E394C5A-674D-4686-89A6-85B2409593B0}" type="parTrans" cxnId="{D06182CD-C857-4C91-B5C3-BAA1ABA8D171}">
      <dgm:prSet/>
      <dgm:spPr/>
      <dgm:t>
        <a:bodyPr/>
        <a:lstStyle/>
        <a:p>
          <a:endParaRPr lang="en-US"/>
        </a:p>
      </dgm:t>
    </dgm:pt>
    <dgm:pt modelId="{7C54A39A-FDCF-4A43-A3D5-9E5525BB050B}" type="sibTrans" cxnId="{D06182CD-C857-4C91-B5C3-BAA1ABA8D171}">
      <dgm:prSet/>
      <dgm:spPr/>
      <dgm:t>
        <a:bodyPr/>
        <a:lstStyle/>
        <a:p>
          <a:endParaRPr lang="en-US"/>
        </a:p>
      </dgm:t>
    </dgm:pt>
    <dgm:pt modelId="{4CB88FAF-D3E6-4BCA-85B8-B530EC7E0891}">
      <dgm:prSet custT="1"/>
      <dgm:spPr/>
      <dgm:t>
        <a:bodyPr/>
        <a:lstStyle/>
        <a:p>
          <a:r>
            <a:rPr lang="en-US" sz="2400" b="1" i="0" dirty="0"/>
            <a:t>PaaS</a:t>
          </a:r>
        </a:p>
        <a:p>
          <a:r>
            <a:rPr lang="en-US" sz="2000" b="1" i="0" dirty="0"/>
            <a:t>(Platform as a service)</a:t>
          </a:r>
          <a:endParaRPr lang="en-US" sz="2000" dirty="0"/>
        </a:p>
      </dgm:t>
    </dgm:pt>
    <dgm:pt modelId="{64530F5A-BDDC-40B0-A3DC-870275ECC11E}" type="parTrans" cxnId="{E704CE69-9BBC-489E-ACBF-247E579327BD}">
      <dgm:prSet/>
      <dgm:spPr/>
      <dgm:t>
        <a:bodyPr/>
        <a:lstStyle/>
        <a:p>
          <a:endParaRPr lang="en-US"/>
        </a:p>
      </dgm:t>
    </dgm:pt>
    <dgm:pt modelId="{BB07486E-AF81-4C4A-BB4A-A7AAD0DC04EB}" type="sibTrans" cxnId="{E704CE69-9BBC-489E-ACBF-247E579327BD}">
      <dgm:prSet/>
      <dgm:spPr/>
      <dgm:t>
        <a:bodyPr/>
        <a:lstStyle/>
        <a:p>
          <a:endParaRPr lang="en-US"/>
        </a:p>
      </dgm:t>
    </dgm:pt>
    <dgm:pt modelId="{11430621-2813-43DC-AE52-7BDCC9F9896B}">
      <dgm:prSet/>
      <dgm:spPr/>
      <dgm:t>
        <a:bodyPr/>
        <a:lstStyle/>
        <a:p>
          <a:r>
            <a:rPr lang="en-US" b="0" i="0"/>
            <a:t>Provides </a:t>
          </a:r>
          <a:r>
            <a:rPr lang="en-US" b="0" i="0" u="sng"/>
            <a:t>managed services </a:t>
          </a:r>
          <a:r>
            <a:rPr lang="en-US" b="0" i="0"/>
            <a:t>that can be used to build SaaS solutions</a:t>
          </a:r>
          <a:endParaRPr lang="en-US"/>
        </a:p>
      </dgm:t>
    </dgm:pt>
    <dgm:pt modelId="{05525B54-D0CE-4CA0-A156-894F62F77EF4}" type="parTrans" cxnId="{408B8725-4360-46FF-81C5-48FC06A48D46}">
      <dgm:prSet/>
      <dgm:spPr/>
      <dgm:t>
        <a:bodyPr/>
        <a:lstStyle/>
        <a:p>
          <a:endParaRPr lang="en-US"/>
        </a:p>
      </dgm:t>
    </dgm:pt>
    <dgm:pt modelId="{E87D9179-AA2A-4668-8E1A-B54DC2435A79}" type="sibTrans" cxnId="{408B8725-4360-46FF-81C5-48FC06A48D46}">
      <dgm:prSet/>
      <dgm:spPr/>
      <dgm:t>
        <a:bodyPr/>
        <a:lstStyle/>
        <a:p>
          <a:endParaRPr lang="en-US"/>
        </a:p>
      </dgm:t>
    </dgm:pt>
    <dgm:pt modelId="{D39E4DB2-695A-4502-9890-09B476F0EE14}">
      <dgm:prSet/>
      <dgm:spPr/>
      <dgm:t>
        <a:bodyPr/>
        <a:lstStyle/>
        <a:p>
          <a:r>
            <a:rPr lang="en-US" b="0" i="0"/>
            <a:t>Examples</a:t>
          </a:r>
          <a:endParaRPr lang="en-US"/>
        </a:p>
      </dgm:t>
    </dgm:pt>
    <dgm:pt modelId="{69E3D62D-0C3F-4A55-A964-0B543AFB4E70}" type="parTrans" cxnId="{950863C5-CBBA-4162-AF0A-410509BBE3B1}">
      <dgm:prSet/>
      <dgm:spPr/>
      <dgm:t>
        <a:bodyPr/>
        <a:lstStyle/>
        <a:p>
          <a:endParaRPr lang="en-US"/>
        </a:p>
      </dgm:t>
    </dgm:pt>
    <dgm:pt modelId="{47460027-EDC4-45E9-9DFB-6D147D18AF75}" type="sibTrans" cxnId="{950863C5-CBBA-4162-AF0A-410509BBE3B1}">
      <dgm:prSet/>
      <dgm:spPr/>
      <dgm:t>
        <a:bodyPr/>
        <a:lstStyle/>
        <a:p>
          <a:endParaRPr lang="en-US"/>
        </a:p>
      </dgm:t>
    </dgm:pt>
    <dgm:pt modelId="{FAD10ADA-71B8-4BC6-89AD-E2E98B508B67}">
      <dgm:prSet custT="1"/>
      <dgm:spPr/>
      <dgm:t>
        <a:bodyPr/>
        <a:lstStyle/>
        <a:p>
          <a:r>
            <a:rPr lang="en-US" sz="2400" b="1" i="0" dirty="0"/>
            <a:t>SaaS</a:t>
          </a:r>
        </a:p>
        <a:p>
          <a:r>
            <a:rPr lang="en-US" sz="2000" b="1" i="0" dirty="0"/>
            <a:t>(Software as a service)</a:t>
          </a:r>
          <a:endParaRPr lang="en-US" sz="2000" dirty="0"/>
        </a:p>
      </dgm:t>
    </dgm:pt>
    <dgm:pt modelId="{5A6B1DE7-96C7-4BC1-A50C-794EA1383C3C}" type="parTrans" cxnId="{ED28F477-A5B8-4E15-A461-A2E97C2A09C5}">
      <dgm:prSet/>
      <dgm:spPr/>
      <dgm:t>
        <a:bodyPr/>
        <a:lstStyle/>
        <a:p>
          <a:endParaRPr lang="en-US"/>
        </a:p>
      </dgm:t>
    </dgm:pt>
    <dgm:pt modelId="{AD6E7462-9526-4CE6-A41E-F30F7FB1F467}" type="sibTrans" cxnId="{ED28F477-A5B8-4E15-A461-A2E97C2A09C5}">
      <dgm:prSet/>
      <dgm:spPr/>
      <dgm:t>
        <a:bodyPr/>
        <a:lstStyle/>
        <a:p>
          <a:endParaRPr lang="en-US"/>
        </a:p>
      </dgm:t>
    </dgm:pt>
    <dgm:pt modelId="{D2B915A8-A8A7-4396-81F7-3E4047B7BEC3}">
      <dgm:prSet/>
      <dgm:spPr/>
      <dgm:t>
        <a:bodyPr/>
        <a:lstStyle/>
        <a:p>
          <a:r>
            <a:rPr lang="en-US" b="0" i="0"/>
            <a:t>Delivers full applications on the cloud</a:t>
          </a:r>
          <a:endParaRPr lang="en-US"/>
        </a:p>
      </dgm:t>
    </dgm:pt>
    <dgm:pt modelId="{2090F291-1E78-47D0-992A-B4ED363FA4DB}" type="parTrans" cxnId="{EEC52F6D-D9EE-4D10-8A64-91BCB8103968}">
      <dgm:prSet/>
      <dgm:spPr/>
      <dgm:t>
        <a:bodyPr/>
        <a:lstStyle/>
        <a:p>
          <a:endParaRPr lang="en-US"/>
        </a:p>
      </dgm:t>
    </dgm:pt>
    <dgm:pt modelId="{199287F0-6E7D-4BE5-AA88-559C0C97B1C0}" type="sibTrans" cxnId="{EEC52F6D-D9EE-4D10-8A64-91BCB8103968}">
      <dgm:prSet/>
      <dgm:spPr/>
      <dgm:t>
        <a:bodyPr/>
        <a:lstStyle/>
        <a:p>
          <a:endParaRPr lang="en-US"/>
        </a:p>
      </dgm:t>
    </dgm:pt>
    <dgm:pt modelId="{097BDB2E-1E9D-4EF3-8AC1-C067002F993D}">
      <dgm:prSet/>
      <dgm:spPr/>
      <dgm:t>
        <a:bodyPr/>
        <a:lstStyle/>
        <a:p>
          <a:r>
            <a:rPr lang="en-US" b="0" i="0"/>
            <a:t>Fully </a:t>
          </a:r>
          <a:r>
            <a:rPr lang="en-US" b="0" i="0" u="sng"/>
            <a:t>managed service </a:t>
          </a:r>
          <a:r>
            <a:rPr lang="en-US" b="0" i="0"/>
            <a:t>providing scalability &amp; availability</a:t>
          </a:r>
          <a:endParaRPr lang="en-US"/>
        </a:p>
      </dgm:t>
    </dgm:pt>
    <dgm:pt modelId="{5A995808-9691-4AA8-8863-6EA12D322375}" type="parTrans" cxnId="{03E54E5F-7DE1-4702-999A-F62205CA977D}">
      <dgm:prSet/>
      <dgm:spPr/>
      <dgm:t>
        <a:bodyPr/>
        <a:lstStyle/>
        <a:p>
          <a:endParaRPr lang="en-US"/>
        </a:p>
      </dgm:t>
    </dgm:pt>
    <dgm:pt modelId="{9401BA47-D748-4B14-90BB-3EDBD6726D93}" type="sibTrans" cxnId="{03E54E5F-7DE1-4702-999A-F62205CA977D}">
      <dgm:prSet/>
      <dgm:spPr/>
      <dgm:t>
        <a:bodyPr/>
        <a:lstStyle/>
        <a:p>
          <a:endParaRPr lang="en-US"/>
        </a:p>
      </dgm:t>
    </dgm:pt>
    <dgm:pt modelId="{A58AB41B-1CFE-4CFB-998E-92AB1B52518C}">
      <dgm:prSet/>
      <dgm:spPr/>
      <dgm:t>
        <a:bodyPr/>
        <a:lstStyle/>
        <a:p>
          <a:r>
            <a:rPr lang="en-US" b="0" i="0"/>
            <a:t>Examples</a:t>
          </a:r>
          <a:endParaRPr lang="en-US"/>
        </a:p>
      </dgm:t>
    </dgm:pt>
    <dgm:pt modelId="{BC7BAAEA-FFC5-4E2B-B60E-68F693E3B214}" type="parTrans" cxnId="{25306824-43DE-4BAE-964D-88F72DB78A2F}">
      <dgm:prSet/>
      <dgm:spPr/>
      <dgm:t>
        <a:bodyPr/>
        <a:lstStyle/>
        <a:p>
          <a:endParaRPr lang="en-US"/>
        </a:p>
      </dgm:t>
    </dgm:pt>
    <dgm:pt modelId="{00162C82-7938-4892-A70E-C1BA214DB174}" type="sibTrans" cxnId="{25306824-43DE-4BAE-964D-88F72DB78A2F}">
      <dgm:prSet/>
      <dgm:spPr/>
      <dgm:t>
        <a:bodyPr/>
        <a:lstStyle/>
        <a:p>
          <a:endParaRPr lang="en-US"/>
        </a:p>
      </dgm:t>
    </dgm:pt>
    <dgm:pt modelId="{6BEE4048-D02A-490E-9ECB-EAC27988F695}">
      <dgm:prSet/>
      <dgm:spPr/>
      <dgm:t>
        <a:bodyPr/>
        <a:lstStyle/>
        <a:p>
          <a:r>
            <a:rPr lang="en-US" b="0" i="0"/>
            <a:t>Azure, AWS, GCP, Digital Ocean etc.</a:t>
          </a:r>
          <a:endParaRPr lang="en-US"/>
        </a:p>
      </dgm:t>
    </dgm:pt>
    <dgm:pt modelId="{1BF477B6-DE82-416E-B423-7389E8769027}" type="parTrans" cxnId="{A40E007A-25D7-4D66-9FC6-9D04DC035907}">
      <dgm:prSet/>
      <dgm:spPr/>
      <dgm:t>
        <a:bodyPr/>
        <a:lstStyle/>
        <a:p>
          <a:endParaRPr lang="en-US"/>
        </a:p>
      </dgm:t>
    </dgm:pt>
    <dgm:pt modelId="{7051F777-4755-4877-9312-7FF547896671}" type="sibTrans" cxnId="{A40E007A-25D7-4D66-9FC6-9D04DC035907}">
      <dgm:prSet/>
      <dgm:spPr/>
      <dgm:t>
        <a:bodyPr/>
        <a:lstStyle/>
        <a:p>
          <a:endParaRPr lang="en-US"/>
        </a:p>
      </dgm:t>
    </dgm:pt>
    <dgm:pt modelId="{B5156F2D-08DE-4B4A-96E0-8E4F82C9FB46}">
      <dgm:prSet/>
      <dgm:spPr/>
      <dgm:t>
        <a:bodyPr/>
        <a:lstStyle/>
        <a:p>
          <a:r>
            <a:rPr lang="en-US" b="0" i="0"/>
            <a:t>AppEngine, Heroku, AzureML, SageMaker, Dataiku</a:t>
          </a:r>
          <a:endParaRPr lang="en-US"/>
        </a:p>
      </dgm:t>
    </dgm:pt>
    <dgm:pt modelId="{986A7E0F-E1D0-43EC-A478-C379090B2722}" type="parTrans" cxnId="{11CA7364-3C79-4AC9-9D5A-2EA4FAB9CB1F}">
      <dgm:prSet/>
      <dgm:spPr/>
      <dgm:t>
        <a:bodyPr/>
        <a:lstStyle/>
        <a:p>
          <a:endParaRPr lang="en-US"/>
        </a:p>
      </dgm:t>
    </dgm:pt>
    <dgm:pt modelId="{E208E25C-3154-4A8A-8EC1-08F1F7FB47C1}" type="sibTrans" cxnId="{11CA7364-3C79-4AC9-9D5A-2EA4FAB9CB1F}">
      <dgm:prSet/>
      <dgm:spPr/>
      <dgm:t>
        <a:bodyPr/>
        <a:lstStyle/>
        <a:p>
          <a:endParaRPr lang="en-US"/>
        </a:p>
      </dgm:t>
    </dgm:pt>
    <dgm:pt modelId="{66E7664E-CD3C-4806-9127-E55FD2C54A35}">
      <dgm:prSet/>
      <dgm:spPr/>
      <dgm:t>
        <a:bodyPr/>
        <a:lstStyle/>
        <a:p>
          <a:r>
            <a:rPr lang="en-US" b="0" i="0" dirty="0"/>
            <a:t>Zoom, Dropbox, AzureML Studio, Stripe</a:t>
          </a:r>
          <a:endParaRPr lang="en-US" dirty="0"/>
        </a:p>
      </dgm:t>
    </dgm:pt>
    <dgm:pt modelId="{AA9CB770-D4F7-4356-ADD6-1C3E19292CA9}" type="parTrans" cxnId="{28FDA364-EF35-41E7-BFDC-E99E2FD4A8F1}">
      <dgm:prSet/>
      <dgm:spPr/>
      <dgm:t>
        <a:bodyPr/>
        <a:lstStyle/>
        <a:p>
          <a:endParaRPr lang="en-US"/>
        </a:p>
      </dgm:t>
    </dgm:pt>
    <dgm:pt modelId="{91ACE016-830B-4D67-9144-8F43557B19A5}" type="sibTrans" cxnId="{28FDA364-EF35-41E7-BFDC-E99E2FD4A8F1}">
      <dgm:prSet/>
      <dgm:spPr/>
    </dgm:pt>
    <dgm:pt modelId="{AA8BE342-66A5-4D37-B98D-4A605B001F2C}" type="pres">
      <dgm:prSet presAssocID="{B16D48AF-B9EB-45E7-AB3E-EA3970DD8B73}" presName="Name0" presStyleCnt="0">
        <dgm:presLayoutVars>
          <dgm:dir/>
          <dgm:animLvl val="lvl"/>
          <dgm:resizeHandles val="exact"/>
        </dgm:presLayoutVars>
      </dgm:prSet>
      <dgm:spPr/>
    </dgm:pt>
    <dgm:pt modelId="{DD2B48F9-7EFB-4C4E-8E86-CC949EB5F414}" type="pres">
      <dgm:prSet presAssocID="{C6131005-F88D-432A-B81F-07AA34856AE6}" presName="composite" presStyleCnt="0"/>
      <dgm:spPr/>
    </dgm:pt>
    <dgm:pt modelId="{7A66BC6C-88B6-4344-A5B2-C26A4B3C0DFE}" type="pres">
      <dgm:prSet presAssocID="{C6131005-F88D-432A-B81F-07AA34856AE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F706EE6-1E8E-47B1-B4DE-0C62F0F2F895}" type="pres">
      <dgm:prSet presAssocID="{C6131005-F88D-432A-B81F-07AA34856AE6}" presName="desTx" presStyleLbl="alignAccFollowNode1" presStyleIdx="0" presStyleCnt="3">
        <dgm:presLayoutVars>
          <dgm:bulletEnabled val="1"/>
        </dgm:presLayoutVars>
      </dgm:prSet>
      <dgm:spPr/>
    </dgm:pt>
    <dgm:pt modelId="{25C08853-ADE8-4181-B58F-5F240CE3E4DC}" type="pres">
      <dgm:prSet presAssocID="{ADBB8F36-C207-4A71-AE23-DD8A8B4F3991}" presName="space" presStyleCnt="0"/>
      <dgm:spPr/>
    </dgm:pt>
    <dgm:pt modelId="{D6B8092E-31D7-4C31-AE0A-0C5211847088}" type="pres">
      <dgm:prSet presAssocID="{4CB88FAF-D3E6-4BCA-85B8-B530EC7E0891}" presName="composite" presStyleCnt="0"/>
      <dgm:spPr/>
    </dgm:pt>
    <dgm:pt modelId="{4049FBBA-8785-4AD1-AC02-18E0E962F730}" type="pres">
      <dgm:prSet presAssocID="{4CB88FAF-D3E6-4BCA-85B8-B530EC7E089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3B79793-77C9-4ADD-90D1-A1E609860E77}" type="pres">
      <dgm:prSet presAssocID="{4CB88FAF-D3E6-4BCA-85B8-B530EC7E0891}" presName="desTx" presStyleLbl="alignAccFollowNode1" presStyleIdx="1" presStyleCnt="3">
        <dgm:presLayoutVars>
          <dgm:bulletEnabled val="1"/>
        </dgm:presLayoutVars>
      </dgm:prSet>
      <dgm:spPr/>
    </dgm:pt>
    <dgm:pt modelId="{BA5BBBAB-EACD-4C15-9448-65B67662CDA3}" type="pres">
      <dgm:prSet presAssocID="{BB07486E-AF81-4C4A-BB4A-A7AAD0DC04EB}" presName="space" presStyleCnt="0"/>
      <dgm:spPr/>
    </dgm:pt>
    <dgm:pt modelId="{DC6903B3-1B52-47A3-BDB5-151B9C26F408}" type="pres">
      <dgm:prSet presAssocID="{FAD10ADA-71B8-4BC6-89AD-E2E98B508B67}" presName="composite" presStyleCnt="0"/>
      <dgm:spPr/>
    </dgm:pt>
    <dgm:pt modelId="{1319C9AC-D2F5-405B-8BE4-CACA21A205E6}" type="pres">
      <dgm:prSet presAssocID="{FAD10ADA-71B8-4BC6-89AD-E2E98B508B6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3050083-FEDE-48C1-8EF3-A436C0BFA4F5}" type="pres">
      <dgm:prSet presAssocID="{FAD10ADA-71B8-4BC6-89AD-E2E98B508B6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83E9604-930D-4DFA-BE05-FF86B1A248CF}" type="presOf" srcId="{B5156F2D-08DE-4B4A-96E0-8E4F82C9FB46}" destId="{03B79793-77C9-4ADD-90D1-A1E609860E77}" srcOrd="0" destOrd="2" presId="urn:microsoft.com/office/officeart/2005/8/layout/hList1"/>
    <dgm:cxn modelId="{25306824-43DE-4BAE-964D-88F72DB78A2F}" srcId="{FAD10ADA-71B8-4BC6-89AD-E2E98B508B67}" destId="{A58AB41B-1CFE-4CFB-998E-92AB1B52518C}" srcOrd="2" destOrd="0" parTransId="{BC7BAAEA-FFC5-4E2B-B60E-68F693E3B214}" sibTransId="{00162C82-7938-4892-A70E-C1BA214DB174}"/>
    <dgm:cxn modelId="{408B8725-4360-46FF-81C5-48FC06A48D46}" srcId="{4CB88FAF-D3E6-4BCA-85B8-B530EC7E0891}" destId="{11430621-2813-43DC-AE52-7BDCC9F9896B}" srcOrd="0" destOrd="0" parTransId="{05525B54-D0CE-4CA0-A156-894F62F77EF4}" sibTransId="{E87D9179-AA2A-4668-8E1A-B54DC2435A79}"/>
    <dgm:cxn modelId="{7E19932D-4169-4732-874B-7CE8DBDF0159}" type="presOf" srcId="{097BDB2E-1E9D-4EF3-8AC1-C067002F993D}" destId="{E3050083-FEDE-48C1-8EF3-A436C0BFA4F5}" srcOrd="0" destOrd="1" presId="urn:microsoft.com/office/officeart/2005/8/layout/hList1"/>
    <dgm:cxn modelId="{ACD1F731-D9FC-451C-8E46-326DB7D97CA3}" srcId="{C6131005-F88D-432A-B81F-07AA34856AE6}" destId="{3645B5AF-8B5D-4C1A-B3AE-9A1C532088E5}" srcOrd="0" destOrd="0" parTransId="{5A28F2B9-ABA0-4181-B37E-C65D4066052A}" sibTransId="{6C22F516-3615-42D0-A2E1-A90AB68E158B}"/>
    <dgm:cxn modelId="{9E9D2B37-C54B-4643-A44B-697CB62118EF}" type="presOf" srcId="{FAD10ADA-71B8-4BC6-89AD-E2E98B508B67}" destId="{1319C9AC-D2F5-405B-8BE4-CACA21A205E6}" srcOrd="0" destOrd="0" presId="urn:microsoft.com/office/officeart/2005/8/layout/hList1"/>
    <dgm:cxn modelId="{60D7F73E-5221-4D49-BDF2-370B8B8E7A04}" type="presOf" srcId="{66E7664E-CD3C-4806-9127-E55FD2C54A35}" destId="{E3050083-FEDE-48C1-8EF3-A436C0BFA4F5}" srcOrd="0" destOrd="3" presId="urn:microsoft.com/office/officeart/2005/8/layout/hList1"/>
    <dgm:cxn modelId="{03E54E5F-7DE1-4702-999A-F62205CA977D}" srcId="{FAD10ADA-71B8-4BC6-89AD-E2E98B508B67}" destId="{097BDB2E-1E9D-4EF3-8AC1-C067002F993D}" srcOrd="1" destOrd="0" parTransId="{5A995808-9691-4AA8-8863-6EA12D322375}" sibTransId="{9401BA47-D748-4B14-90BB-3EDBD6726D93}"/>
    <dgm:cxn modelId="{11CA7364-3C79-4AC9-9D5A-2EA4FAB9CB1F}" srcId="{D39E4DB2-695A-4502-9890-09B476F0EE14}" destId="{B5156F2D-08DE-4B4A-96E0-8E4F82C9FB46}" srcOrd="0" destOrd="0" parTransId="{986A7E0F-E1D0-43EC-A478-C379090B2722}" sibTransId="{E208E25C-3154-4A8A-8EC1-08F1F7FB47C1}"/>
    <dgm:cxn modelId="{28FDA364-EF35-41E7-BFDC-E99E2FD4A8F1}" srcId="{A58AB41B-1CFE-4CFB-998E-92AB1B52518C}" destId="{66E7664E-CD3C-4806-9127-E55FD2C54A35}" srcOrd="0" destOrd="0" parTransId="{AA9CB770-D4F7-4356-ADD6-1C3E19292CA9}" sibTransId="{91ACE016-830B-4D67-9144-8F43557B19A5}"/>
    <dgm:cxn modelId="{02B51D45-35D2-4AB5-A5B1-55F02E34133E}" type="presOf" srcId="{686A730F-F20A-4F6C-96A8-602916162685}" destId="{4F706EE6-1E8E-47B1-B4DE-0C62F0F2F895}" srcOrd="0" destOrd="1" presId="urn:microsoft.com/office/officeart/2005/8/layout/hList1"/>
    <dgm:cxn modelId="{9EEC0266-BAAF-416B-AFA7-A195CE6657B9}" type="presOf" srcId="{6BEE4048-D02A-490E-9ECB-EAC27988F695}" destId="{4F706EE6-1E8E-47B1-B4DE-0C62F0F2F895}" srcOrd="0" destOrd="2" presId="urn:microsoft.com/office/officeart/2005/8/layout/hList1"/>
    <dgm:cxn modelId="{E704CE69-9BBC-489E-ACBF-247E579327BD}" srcId="{B16D48AF-B9EB-45E7-AB3E-EA3970DD8B73}" destId="{4CB88FAF-D3E6-4BCA-85B8-B530EC7E0891}" srcOrd="1" destOrd="0" parTransId="{64530F5A-BDDC-40B0-A3DC-870275ECC11E}" sibTransId="{BB07486E-AF81-4C4A-BB4A-A7AAD0DC04EB}"/>
    <dgm:cxn modelId="{EEC52F6D-D9EE-4D10-8A64-91BCB8103968}" srcId="{FAD10ADA-71B8-4BC6-89AD-E2E98B508B67}" destId="{D2B915A8-A8A7-4396-81F7-3E4047B7BEC3}" srcOrd="0" destOrd="0" parTransId="{2090F291-1E78-47D0-992A-B4ED363FA4DB}" sibTransId="{199287F0-6E7D-4BE5-AA88-559C0C97B1C0}"/>
    <dgm:cxn modelId="{91C99956-298D-43B7-9180-475660E2AF26}" srcId="{B16D48AF-B9EB-45E7-AB3E-EA3970DD8B73}" destId="{C6131005-F88D-432A-B81F-07AA34856AE6}" srcOrd="0" destOrd="0" parTransId="{13776FBA-DA16-4695-A6B1-C08B15C8CD74}" sibTransId="{ADBB8F36-C207-4A71-AE23-DD8A8B4F3991}"/>
    <dgm:cxn modelId="{ED28F477-A5B8-4E15-A461-A2E97C2A09C5}" srcId="{B16D48AF-B9EB-45E7-AB3E-EA3970DD8B73}" destId="{FAD10ADA-71B8-4BC6-89AD-E2E98B508B67}" srcOrd="2" destOrd="0" parTransId="{5A6B1DE7-96C7-4BC1-A50C-794EA1383C3C}" sibTransId="{AD6E7462-9526-4CE6-A41E-F30F7FB1F467}"/>
    <dgm:cxn modelId="{A40E007A-25D7-4D66-9FC6-9D04DC035907}" srcId="{686A730F-F20A-4F6C-96A8-602916162685}" destId="{6BEE4048-D02A-490E-9ECB-EAC27988F695}" srcOrd="0" destOrd="0" parTransId="{1BF477B6-DE82-416E-B423-7389E8769027}" sibTransId="{7051F777-4755-4877-9312-7FF547896671}"/>
    <dgm:cxn modelId="{AC07A27B-19ED-4963-8AB4-11FD999F3066}" type="presOf" srcId="{C6131005-F88D-432A-B81F-07AA34856AE6}" destId="{7A66BC6C-88B6-4344-A5B2-C26A4B3C0DFE}" srcOrd="0" destOrd="0" presId="urn:microsoft.com/office/officeart/2005/8/layout/hList1"/>
    <dgm:cxn modelId="{7FFE2392-DCAE-4EE4-832F-7AE2C56105BA}" type="presOf" srcId="{A58AB41B-1CFE-4CFB-998E-92AB1B52518C}" destId="{E3050083-FEDE-48C1-8EF3-A436C0BFA4F5}" srcOrd="0" destOrd="2" presId="urn:microsoft.com/office/officeart/2005/8/layout/hList1"/>
    <dgm:cxn modelId="{6F7100A8-422C-4DAE-AA84-232B129F7BA2}" type="presOf" srcId="{B16D48AF-B9EB-45E7-AB3E-EA3970DD8B73}" destId="{AA8BE342-66A5-4D37-B98D-4A605B001F2C}" srcOrd="0" destOrd="0" presId="urn:microsoft.com/office/officeart/2005/8/layout/hList1"/>
    <dgm:cxn modelId="{581A83A9-1DFA-4FA1-9FF2-C1997053986E}" type="presOf" srcId="{4CB88FAF-D3E6-4BCA-85B8-B530EC7E0891}" destId="{4049FBBA-8785-4AD1-AC02-18E0E962F730}" srcOrd="0" destOrd="0" presId="urn:microsoft.com/office/officeart/2005/8/layout/hList1"/>
    <dgm:cxn modelId="{1CB03CAF-9F28-4F6C-B3B4-4B36E57A0036}" type="presOf" srcId="{D39E4DB2-695A-4502-9890-09B476F0EE14}" destId="{03B79793-77C9-4ADD-90D1-A1E609860E77}" srcOrd="0" destOrd="1" presId="urn:microsoft.com/office/officeart/2005/8/layout/hList1"/>
    <dgm:cxn modelId="{50670DB9-F4CE-4FAF-A9AB-15B1C93E34D7}" type="presOf" srcId="{11430621-2813-43DC-AE52-7BDCC9F9896B}" destId="{03B79793-77C9-4ADD-90D1-A1E609860E77}" srcOrd="0" destOrd="0" presId="urn:microsoft.com/office/officeart/2005/8/layout/hList1"/>
    <dgm:cxn modelId="{BB0B59BA-07AF-4731-AFDB-CD8888538A19}" type="presOf" srcId="{D2B915A8-A8A7-4396-81F7-3E4047B7BEC3}" destId="{E3050083-FEDE-48C1-8EF3-A436C0BFA4F5}" srcOrd="0" destOrd="0" presId="urn:microsoft.com/office/officeart/2005/8/layout/hList1"/>
    <dgm:cxn modelId="{950863C5-CBBA-4162-AF0A-410509BBE3B1}" srcId="{4CB88FAF-D3E6-4BCA-85B8-B530EC7E0891}" destId="{D39E4DB2-695A-4502-9890-09B476F0EE14}" srcOrd="1" destOrd="0" parTransId="{69E3D62D-0C3F-4A55-A964-0B543AFB4E70}" sibTransId="{47460027-EDC4-45E9-9DFB-6D147D18AF75}"/>
    <dgm:cxn modelId="{D06182CD-C857-4C91-B5C3-BAA1ABA8D171}" srcId="{C6131005-F88D-432A-B81F-07AA34856AE6}" destId="{686A730F-F20A-4F6C-96A8-602916162685}" srcOrd="1" destOrd="0" parTransId="{1E394C5A-674D-4686-89A6-85B2409593B0}" sibTransId="{7C54A39A-FDCF-4A43-A3D5-9E5525BB050B}"/>
    <dgm:cxn modelId="{33FD63D4-CDD3-4B32-9E85-AFB79788D5F9}" type="presOf" srcId="{3645B5AF-8B5D-4C1A-B3AE-9A1C532088E5}" destId="{4F706EE6-1E8E-47B1-B4DE-0C62F0F2F895}" srcOrd="0" destOrd="0" presId="urn:microsoft.com/office/officeart/2005/8/layout/hList1"/>
    <dgm:cxn modelId="{4F1F0F09-16BA-4353-ACC6-D2C5753A14FA}" type="presParOf" srcId="{AA8BE342-66A5-4D37-B98D-4A605B001F2C}" destId="{DD2B48F9-7EFB-4C4E-8E86-CC949EB5F414}" srcOrd="0" destOrd="0" presId="urn:microsoft.com/office/officeart/2005/8/layout/hList1"/>
    <dgm:cxn modelId="{838DDBC6-6C13-4D86-B321-DF04FD1A8C25}" type="presParOf" srcId="{DD2B48F9-7EFB-4C4E-8E86-CC949EB5F414}" destId="{7A66BC6C-88B6-4344-A5B2-C26A4B3C0DFE}" srcOrd="0" destOrd="0" presId="urn:microsoft.com/office/officeart/2005/8/layout/hList1"/>
    <dgm:cxn modelId="{7982AB76-B5EB-4E9E-9C78-EAD335876A93}" type="presParOf" srcId="{DD2B48F9-7EFB-4C4E-8E86-CC949EB5F414}" destId="{4F706EE6-1E8E-47B1-B4DE-0C62F0F2F895}" srcOrd="1" destOrd="0" presId="urn:microsoft.com/office/officeart/2005/8/layout/hList1"/>
    <dgm:cxn modelId="{C1DD30E5-EA25-4997-91AF-94650223EAC4}" type="presParOf" srcId="{AA8BE342-66A5-4D37-B98D-4A605B001F2C}" destId="{25C08853-ADE8-4181-B58F-5F240CE3E4DC}" srcOrd="1" destOrd="0" presId="urn:microsoft.com/office/officeart/2005/8/layout/hList1"/>
    <dgm:cxn modelId="{2A2F6792-F767-498F-A27B-8C522FCF568C}" type="presParOf" srcId="{AA8BE342-66A5-4D37-B98D-4A605B001F2C}" destId="{D6B8092E-31D7-4C31-AE0A-0C5211847088}" srcOrd="2" destOrd="0" presId="urn:microsoft.com/office/officeart/2005/8/layout/hList1"/>
    <dgm:cxn modelId="{AA7D277C-081A-4B1E-A803-958479699A7C}" type="presParOf" srcId="{D6B8092E-31D7-4C31-AE0A-0C5211847088}" destId="{4049FBBA-8785-4AD1-AC02-18E0E962F730}" srcOrd="0" destOrd="0" presId="urn:microsoft.com/office/officeart/2005/8/layout/hList1"/>
    <dgm:cxn modelId="{0CFF0667-C059-4AB6-A693-6095910E2782}" type="presParOf" srcId="{D6B8092E-31D7-4C31-AE0A-0C5211847088}" destId="{03B79793-77C9-4ADD-90D1-A1E609860E77}" srcOrd="1" destOrd="0" presId="urn:microsoft.com/office/officeart/2005/8/layout/hList1"/>
    <dgm:cxn modelId="{359CC53F-44F6-4BE1-A7A5-9A46953464B2}" type="presParOf" srcId="{AA8BE342-66A5-4D37-B98D-4A605B001F2C}" destId="{BA5BBBAB-EACD-4C15-9448-65B67662CDA3}" srcOrd="3" destOrd="0" presId="urn:microsoft.com/office/officeart/2005/8/layout/hList1"/>
    <dgm:cxn modelId="{0992389E-1DCC-4D7F-9DB5-8A2FDE7DDE1E}" type="presParOf" srcId="{AA8BE342-66A5-4D37-B98D-4A605B001F2C}" destId="{DC6903B3-1B52-47A3-BDB5-151B9C26F408}" srcOrd="4" destOrd="0" presId="urn:microsoft.com/office/officeart/2005/8/layout/hList1"/>
    <dgm:cxn modelId="{B41383FA-CCCB-4863-9BBD-DC1A0F8B1D58}" type="presParOf" srcId="{DC6903B3-1B52-47A3-BDB5-151B9C26F408}" destId="{1319C9AC-D2F5-405B-8BE4-CACA21A205E6}" srcOrd="0" destOrd="0" presId="urn:microsoft.com/office/officeart/2005/8/layout/hList1"/>
    <dgm:cxn modelId="{1ED8633C-B1EB-471D-8AEC-B5BBFFD22E55}" type="presParOf" srcId="{DC6903B3-1B52-47A3-BDB5-151B9C26F408}" destId="{E3050083-FEDE-48C1-8EF3-A436C0BFA4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6BC6C-88B6-4344-A5B2-C26A4B3C0DFE}">
      <dsp:nvSpPr>
        <dsp:cNvPr id="0" name=""/>
        <dsp:cNvSpPr/>
      </dsp:nvSpPr>
      <dsp:spPr>
        <a:xfrm>
          <a:off x="3549" y="45596"/>
          <a:ext cx="3460741" cy="907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IaaS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(Infrastructure as a service)</a:t>
          </a:r>
          <a:endParaRPr lang="en-US" sz="2000" kern="1200" dirty="0"/>
        </a:p>
      </dsp:txBody>
      <dsp:txXfrm>
        <a:off x="3549" y="45596"/>
        <a:ext cx="3460741" cy="907674"/>
      </dsp:txXfrm>
    </dsp:sp>
    <dsp:sp modelId="{4F706EE6-1E8E-47B1-B4DE-0C62F0F2F895}">
      <dsp:nvSpPr>
        <dsp:cNvPr id="0" name=""/>
        <dsp:cNvSpPr/>
      </dsp:nvSpPr>
      <dsp:spPr>
        <a:xfrm>
          <a:off x="3549" y="953270"/>
          <a:ext cx="3460741" cy="42933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/>
            <a:t>Provides </a:t>
          </a:r>
          <a:r>
            <a:rPr lang="en-US" sz="2600" b="0" i="0" u="sng" kern="1200"/>
            <a:t>self managed </a:t>
          </a:r>
          <a:r>
            <a:rPr lang="en-US" sz="2600" b="0" i="0" kern="1200"/>
            <a:t>infrastructure as a service (compute, storage, networking). 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/>
            <a:t>Examples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/>
            <a:t>Azure, AWS, GCP, Digital Ocean etc.</a:t>
          </a:r>
          <a:endParaRPr lang="en-US" sz="2600" kern="1200"/>
        </a:p>
      </dsp:txBody>
      <dsp:txXfrm>
        <a:off x="3549" y="953270"/>
        <a:ext cx="3460741" cy="4293351"/>
      </dsp:txXfrm>
    </dsp:sp>
    <dsp:sp modelId="{4049FBBA-8785-4AD1-AC02-18E0E962F730}">
      <dsp:nvSpPr>
        <dsp:cNvPr id="0" name=""/>
        <dsp:cNvSpPr/>
      </dsp:nvSpPr>
      <dsp:spPr>
        <a:xfrm>
          <a:off x="3948794" y="45596"/>
          <a:ext cx="3460741" cy="907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PaaS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(Platform as a service)</a:t>
          </a:r>
          <a:endParaRPr lang="en-US" sz="2000" kern="1200" dirty="0"/>
        </a:p>
      </dsp:txBody>
      <dsp:txXfrm>
        <a:off x="3948794" y="45596"/>
        <a:ext cx="3460741" cy="907674"/>
      </dsp:txXfrm>
    </dsp:sp>
    <dsp:sp modelId="{03B79793-77C9-4ADD-90D1-A1E609860E77}">
      <dsp:nvSpPr>
        <dsp:cNvPr id="0" name=""/>
        <dsp:cNvSpPr/>
      </dsp:nvSpPr>
      <dsp:spPr>
        <a:xfrm>
          <a:off x="3948794" y="953270"/>
          <a:ext cx="3460741" cy="42933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/>
            <a:t>Provides </a:t>
          </a:r>
          <a:r>
            <a:rPr lang="en-US" sz="2600" b="0" i="0" u="sng" kern="1200"/>
            <a:t>managed services </a:t>
          </a:r>
          <a:r>
            <a:rPr lang="en-US" sz="2600" b="0" i="0" kern="1200"/>
            <a:t>that can be used to build SaaS solutions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/>
            <a:t>Examples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/>
            <a:t>AppEngine, Heroku, AzureML, SageMaker, Dataiku</a:t>
          </a:r>
          <a:endParaRPr lang="en-US" sz="2600" kern="1200"/>
        </a:p>
      </dsp:txBody>
      <dsp:txXfrm>
        <a:off x="3948794" y="953270"/>
        <a:ext cx="3460741" cy="4293351"/>
      </dsp:txXfrm>
    </dsp:sp>
    <dsp:sp modelId="{1319C9AC-D2F5-405B-8BE4-CACA21A205E6}">
      <dsp:nvSpPr>
        <dsp:cNvPr id="0" name=""/>
        <dsp:cNvSpPr/>
      </dsp:nvSpPr>
      <dsp:spPr>
        <a:xfrm>
          <a:off x="7894040" y="45596"/>
          <a:ext cx="3460741" cy="907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SaaS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(Software as a service)</a:t>
          </a:r>
          <a:endParaRPr lang="en-US" sz="2000" kern="1200" dirty="0"/>
        </a:p>
      </dsp:txBody>
      <dsp:txXfrm>
        <a:off x="7894040" y="45596"/>
        <a:ext cx="3460741" cy="907674"/>
      </dsp:txXfrm>
    </dsp:sp>
    <dsp:sp modelId="{E3050083-FEDE-48C1-8EF3-A436C0BFA4F5}">
      <dsp:nvSpPr>
        <dsp:cNvPr id="0" name=""/>
        <dsp:cNvSpPr/>
      </dsp:nvSpPr>
      <dsp:spPr>
        <a:xfrm>
          <a:off x="7894040" y="953270"/>
          <a:ext cx="3460741" cy="42933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/>
            <a:t>Delivers full applications on the cloud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/>
            <a:t>Fully </a:t>
          </a:r>
          <a:r>
            <a:rPr lang="en-US" sz="2600" b="0" i="0" u="sng" kern="1200"/>
            <a:t>managed service </a:t>
          </a:r>
          <a:r>
            <a:rPr lang="en-US" sz="2600" b="0" i="0" kern="1200"/>
            <a:t>providing scalability &amp; availability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/>
            <a:t>Examples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/>
            <a:t>Zoom, Dropbox, AzureML Studio, Stripe</a:t>
          </a:r>
          <a:endParaRPr lang="en-US" sz="2600" kern="1200" dirty="0"/>
        </a:p>
      </dsp:txBody>
      <dsp:txXfrm>
        <a:off x="7894040" y="953270"/>
        <a:ext cx="3460741" cy="4293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5920740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2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84607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Char char="•"/>
              <a:defRPr sz="882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84607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Char char="•"/>
              <a:defRPr sz="882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84607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Char char="•"/>
              <a:defRPr sz="882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84607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Char char="•"/>
              <a:defRPr sz="882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spcBef>
                <a:spcPts val="333"/>
              </a:spcBef>
              <a:spcAft>
                <a:spcPts val="0"/>
              </a:spcAft>
              <a:buSzPts val="1400"/>
              <a:buNone/>
              <a:defRPr sz="11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2" name="Google Shape;4462;g4d53e15c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3" name="Google Shape;4463;g4d53e15ce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33"/>
              </a:spcAft>
              <a:buNone/>
            </a:pPr>
            <a:endParaRPr dirty="0"/>
          </a:p>
        </p:txBody>
      </p:sp>
      <p:sp>
        <p:nvSpPr>
          <p:cNvPr id="4464" name="Google Shape;4464;g4d53e15ce2_0_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5" name="Google Shape;4465;g4d53e15ce2_0_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Quattrocento Sans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2014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4466" name="Google Shape;4466;g4d53e15ce2_0_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1/8/2019 7:01 PM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7" name="Google Shape;4467;g4d53e15ce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2" name="Google Shape;50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33"/>
              </a:spcAft>
              <a:buNone/>
            </a:pPr>
            <a:endParaRPr/>
          </a:p>
        </p:txBody>
      </p:sp>
      <p:sp>
        <p:nvSpPr>
          <p:cNvPr id="5013" name="Google Shape;50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2" name="Google Shape;4772;g4d68acf8fe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33"/>
              </a:spcAft>
              <a:buNone/>
            </a:pPr>
            <a:r>
              <a:rPr lang="en-US" dirty="0"/>
              <a:t>What do we mean with the team AML Service?</a:t>
            </a:r>
          </a:p>
          <a:p>
            <a:pPr marL="0" lvl="0" indent="0" algn="l" rtl="0">
              <a:spcBef>
                <a:spcPts val="0"/>
              </a:spcBef>
              <a:spcAft>
                <a:spcPts val="333"/>
              </a:spcAft>
              <a:buNone/>
            </a:pPr>
            <a:endParaRPr dirty="0"/>
          </a:p>
        </p:txBody>
      </p:sp>
      <p:sp>
        <p:nvSpPr>
          <p:cNvPr id="4773" name="Google Shape;4773;g4d68acf8fe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2" name="Google Shape;58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43" name="Google Shape;584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Azure truly is the best place for Machine Learning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comprehensive set of pretrained services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&amp; interoperable framework approach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comprehensive AI infrastructure with the lowest cost inferencing with FPGAs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most flexible deployment options from cloud to the edge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Open Neural Network Exchange (ONNX) is a format for deep learning models that allows interoperability between different open source AI frameworks.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4" name="Google Shape;5844;p2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Microsoft Envision 2016</a:t>
            </a:r>
            <a:endParaRPr/>
          </a:p>
        </p:txBody>
      </p:sp>
      <p:sp>
        <p:nvSpPr>
          <p:cNvPr id="5845" name="Google Shape;5845;p26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5920740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Quattrocento Sans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2016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5846" name="Google Shape;5846;p2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1/10/2019 10:05 PM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47" name="Google Shape;5847;p26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17</a:t>
            </a:fld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7" name="Google Shape;505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33"/>
              </a:spcAft>
              <a:buNone/>
            </a:pPr>
            <a:endParaRPr dirty="0"/>
          </a:p>
        </p:txBody>
      </p:sp>
      <p:sp>
        <p:nvSpPr>
          <p:cNvPr id="5058" name="Google Shape;50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26FDB-8689-4BD0-B28F-BCE516327AB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4/13/2021 7:51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312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7C52F-FC69-44A2-8C3B-C2B7C30740D7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4/13/2021 7:51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85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9" name="Google Shape;5459;g4d68acf8fe_0_4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0" name="Google Shape;5460;g4d68acf8fe_0_4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1" name="Google Shape;5461;g4d68acf8fe_0_4498:notes"/>
          <p:cNvSpPr txBox="1">
            <a:spLocks noGrp="1"/>
          </p:cNvSpPr>
          <p:nvPr>
            <p:ph type="sldNum" idx="12"/>
          </p:nvPr>
        </p:nvSpPr>
        <p:spPr>
          <a:xfrm>
            <a:off x="5909309" y="8685214"/>
            <a:ext cx="947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0" name="Google Shape;5430;g4d68acf8fe_0_4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33"/>
              </a:spcAft>
              <a:buNone/>
            </a:pPr>
            <a:endParaRPr/>
          </a:p>
        </p:txBody>
      </p:sp>
      <p:sp>
        <p:nvSpPr>
          <p:cNvPr id="5431" name="Google Shape;5431;g4d68acf8fe_0_4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3" name="Google Shape;6003;g4d68acf8fe_0_5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33"/>
              </a:spcAft>
              <a:buNone/>
            </a:pPr>
            <a:endParaRPr/>
          </a:p>
        </p:txBody>
      </p:sp>
      <p:sp>
        <p:nvSpPr>
          <p:cNvPr id="6004" name="Google Shape;6004;g4d68acf8fe_0_5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3" name="Google Shape;6143;g4d53e15ce2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4" name="Google Shape;6144;g4d53e15ce2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723" lvl="0" indent="-3497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Deploy models to Azure Kubernetes service with automatic scaling capability</a:t>
            </a:r>
            <a:endParaRPr/>
          </a:p>
          <a:p>
            <a:pPr marL="349723" lvl="0" indent="-3497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Container-based hosting for improved time to market </a:t>
            </a:r>
            <a:endParaRPr/>
          </a:p>
          <a:p>
            <a:pPr marL="349723" lvl="0" indent="-3497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Deploy models to the cloud, on-premises, to IoT edge and to FPGAs</a:t>
            </a:r>
            <a:endParaRPr/>
          </a:p>
          <a:p>
            <a:pPr marL="349723" lvl="0" indent="-3497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Automatically optimize models to take advantage of new hardware accelerators in edge devices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5" name="Google Shape;6145;g4d53e15ce2_0_385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910814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" name="Google Shape;6318;g4d68acf8fe_0_6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33"/>
              </a:spcAft>
              <a:buNone/>
            </a:pPr>
            <a:endParaRPr/>
          </a:p>
        </p:txBody>
      </p:sp>
      <p:sp>
        <p:nvSpPr>
          <p:cNvPr id="6319" name="Google Shape;6319;g4d68acf8fe_0_6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3" name="Google Shape;6323;g4d68acf8fe_0_5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4" name="Google Shape;6324;g4d68acf8fe_0_5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Azure Machine Learning Services empowers you to bring AI to everyone with an end-to-end, scalable, trusted platform.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>Boost your data science productivity </a:t>
            </a:r>
            <a:endParaRPr dirty="0"/>
          </a:p>
          <a:p>
            <a:pPr marL="165100" lvl="0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Python pip-installable extensions for Azure Machine Learning that enable data scientists to build and deploy machine learning and deep learning models</a:t>
            </a:r>
            <a:endParaRPr dirty="0"/>
          </a:p>
          <a:p>
            <a:pPr marL="165100" lvl="0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Now available for Computer Vision, Text Analytics and Time-Series Forecasting.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>Increase your rate of experimentation</a:t>
            </a:r>
            <a:endParaRPr dirty="0"/>
          </a:p>
          <a:p>
            <a:pPr marL="165100" lvl="0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Rapidly prototype on your desktop, then easily scale up on virtual machines or scale out using Spark clusters</a:t>
            </a:r>
            <a:endParaRPr dirty="0"/>
          </a:p>
          <a:p>
            <a:pPr marL="165100" lvl="0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Proactively manage model performance, identify the best model, and promote it using data-driven insights</a:t>
            </a:r>
            <a:endParaRPr dirty="0"/>
          </a:p>
          <a:p>
            <a:pPr marL="165100" lvl="0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Collaborate and share solutions using popular Git repositories.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>Deploy and manage your models everywhere</a:t>
            </a:r>
            <a:endParaRPr dirty="0"/>
          </a:p>
          <a:p>
            <a:pPr marL="165100" lvl="0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Use Docker containers to deploy models into production faster in the cloud, on-premises, or at the edge</a:t>
            </a:r>
            <a:endParaRPr dirty="0"/>
          </a:p>
          <a:p>
            <a:pPr marL="165100" lvl="0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Promote your best performing models into production and retrain them when their performance degrades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Azure Machine Learning Services are built with your needs in mind, providing:</a:t>
            </a:r>
            <a:endParaRPr dirty="0"/>
          </a:p>
          <a:p>
            <a:pPr marL="165100" lvl="0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GPU-enabled virtual machines</a:t>
            </a:r>
            <a:endParaRPr dirty="0"/>
          </a:p>
          <a:p>
            <a:pPr marL="165100" lvl="0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Low-latency predictions at scale</a:t>
            </a:r>
            <a:endParaRPr dirty="0"/>
          </a:p>
          <a:p>
            <a:pPr marL="165100" lvl="0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Integration with popular Python IDEs</a:t>
            </a:r>
            <a:endParaRPr dirty="0"/>
          </a:p>
          <a:p>
            <a:pPr marL="165100" lvl="0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Role-based access controls</a:t>
            </a:r>
            <a:endParaRPr dirty="0"/>
          </a:p>
          <a:p>
            <a:pPr marL="165100" lvl="0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Model versioning</a:t>
            </a:r>
            <a:endParaRPr dirty="0"/>
          </a:p>
          <a:p>
            <a:pPr marL="165100" lvl="0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Automated model retraining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>(Optional: other services)</a:t>
            </a:r>
            <a:endParaRPr dirty="0"/>
          </a:p>
          <a:p>
            <a:pPr marL="165100" lvl="0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Azure Machine Learning Workbench integrates with ONNX models</a:t>
            </a:r>
            <a:endParaRPr dirty="0"/>
          </a:p>
          <a:p>
            <a:pPr marL="165100" lvl="0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Work with your ONNX models from Visual Studio Code Tools for AI. </a:t>
            </a:r>
            <a:endParaRPr dirty="0"/>
          </a:p>
          <a:p>
            <a:pPr marL="609600" lvl="1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Build deep learning models and call services straight from your favorite IDE easier with Azure Machine Learning services built right in. </a:t>
            </a:r>
            <a:endParaRPr dirty="0"/>
          </a:p>
          <a:p>
            <a:pPr marL="609600" lvl="1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Create a seamless developer experience across desktop, cloud, or at the edge.</a:t>
            </a:r>
            <a:endParaRPr dirty="0"/>
          </a:p>
          <a:p>
            <a:pPr marL="165100" lvl="0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AI Toolkit for Azure IoT Edge</a:t>
            </a:r>
            <a:endParaRPr dirty="0"/>
          </a:p>
          <a:p>
            <a:pPr marL="165100" lvl="0" indent="-158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MMLSpark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is an open-source Spark package</a:t>
            </a: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that enables you to quickly create powerful, highly-scalable predictive and analytical models for large image and text datasets by using deep learning and data science tools for Apache Spark.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Azure Machine Learning Services seamlessly integrates with the rest of the Azure portfolio.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>&lt;Transition&gt;: Azure Machine Learning Services allows you to deploy models to many different production environments.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25" name="Google Shape;6325;g4d68acf8fe_0_5897:notes"/>
          <p:cNvSpPr txBox="1">
            <a:spLocks noGrp="1"/>
          </p:cNvSpPr>
          <p:nvPr>
            <p:ph type="sldNum" idx="12"/>
          </p:nvPr>
        </p:nvSpPr>
        <p:spPr>
          <a:xfrm>
            <a:off x="5909309" y="8685214"/>
            <a:ext cx="947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" name="Google Shape;6318;g4d68acf8fe_0_6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33"/>
              </a:spcAft>
              <a:buNone/>
            </a:pPr>
            <a:endParaRPr/>
          </a:p>
        </p:txBody>
      </p:sp>
      <p:sp>
        <p:nvSpPr>
          <p:cNvPr id="6319" name="Google Shape;6319;g4d68acf8fe_0_6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3" name="Google Shape;647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4" name="Google Shape;647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 the config based on params used in Databricks notebook.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/>
              <a:t>Then upload config in tutorials folder.</a:t>
            </a:r>
            <a:endParaRPr/>
          </a:p>
        </p:txBody>
      </p:sp>
      <p:sp>
        <p:nvSpPr>
          <p:cNvPr id="6475" name="Google Shape;6475;p3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6" name="Google Shape;6476;p31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5920740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6477" name="Google Shape;6477;p3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1/10/2019 10:05 PM</a:t>
            </a:r>
            <a:endParaRPr/>
          </a:p>
        </p:txBody>
      </p:sp>
      <p:sp>
        <p:nvSpPr>
          <p:cNvPr id="6478" name="Google Shape;6478;p31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3" name="Google Shape;6483;g4d53e15ce2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33"/>
              </a:spcAft>
              <a:buNone/>
            </a:pPr>
            <a:endParaRPr/>
          </a:p>
        </p:txBody>
      </p:sp>
      <p:sp>
        <p:nvSpPr>
          <p:cNvPr id="6484" name="Google Shape;6484;g4d53e15ce2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2" name="Google Shape;4482;g4d68acf8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 dirty="0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3" name="Google Shape;4483;g4d68acf8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6" name="Google Shape;5236;g4d68acf8fe_0_4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7" name="Google Shape;5237;g4d68acf8fe_0_4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is the data scientist’s inner loop of work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8" name="Google Shape;5238;g4d68acf8fe_0_4278:notes"/>
          <p:cNvSpPr txBox="1">
            <a:spLocks noGrp="1"/>
          </p:cNvSpPr>
          <p:nvPr>
            <p:ph type="sldNum" idx="12"/>
          </p:nvPr>
        </p:nvSpPr>
        <p:spPr>
          <a:xfrm>
            <a:off x="5909309" y="8685214"/>
            <a:ext cx="947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1" name="Google Shape;46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2" name="Google Shape;46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Distinguish between prebuilt and custom ai.</a:t>
            </a:r>
            <a:endParaRPr dirty="0"/>
          </a:p>
        </p:txBody>
      </p:sp>
      <p:sp>
        <p:nvSpPr>
          <p:cNvPr id="4643" name="Google Shape;4643;p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Microsoft Envision 2016</a:t>
            </a:r>
            <a:endParaRPr/>
          </a:p>
        </p:txBody>
      </p:sp>
      <p:sp>
        <p:nvSpPr>
          <p:cNvPr id="4644" name="Google Shape;4644;p6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5920740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Quattrocento Sans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2016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4645" name="Google Shape;4645;p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1/10/2019 10:05 PM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46" name="Google Shape;4646;p6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fld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1" name="Google Shape;46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2" name="Google Shape;46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Distinguish between prebuilt and custom ai.</a:t>
            </a:r>
            <a:endParaRPr dirty="0"/>
          </a:p>
        </p:txBody>
      </p:sp>
      <p:sp>
        <p:nvSpPr>
          <p:cNvPr id="4643" name="Google Shape;4643;p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Microsoft Envision 2016</a:t>
            </a:r>
            <a:endParaRPr/>
          </a:p>
        </p:txBody>
      </p:sp>
      <p:sp>
        <p:nvSpPr>
          <p:cNvPr id="4644" name="Google Shape;4644;p6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5920740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Quattrocento Sans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2016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4645" name="Google Shape;4645;p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1/10/2019 10:05 PM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46" name="Google Shape;4646;p6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</a:t>
            </a:fld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640176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9" name="Google Shape;49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33"/>
              </a:spcAft>
              <a:buNone/>
            </a:pPr>
            <a:endParaRPr/>
          </a:p>
        </p:txBody>
      </p:sp>
      <p:sp>
        <p:nvSpPr>
          <p:cNvPr id="4980" name="Google Shape;49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4" name="Google Shape;49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5" name="Google Shape;49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6" name="Google Shape;4986;p1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7" name="Google Shape;4987;p15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5920740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4988" name="Google Shape;4988;p1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1/10/2019 10:05 PM</a:t>
            </a:r>
            <a:endParaRPr/>
          </a:p>
        </p:txBody>
      </p:sp>
      <p:sp>
        <p:nvSpPr>
          <p:cNvPr id="4989" name="Google Shape;4989;p15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2" name="Google Shape;50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33"/>
              </a:spcAft>
              <a:buNone/>
            </a:pPr>
            <a:endParaRPr/>
          </a:p>
        </p:txBody>
      </p:sp>
      <p:sp>
        <p:nvSpPr>
          <p:cNvPr id="5013" name="Google Shape;50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jp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Studio Live! Redmond 2014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853"/>
              </a:spcBef>
              <a:spcAft>
                <a:spcPts val="0"/>
              </a:spcAft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2">
  <p:cSld name="Section Title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>
            <a:spLocks noGrp="1"/>
          </p:cNvSpPr>
          <p:nvPr>
            <p:ph type="title"/>
          </p:nvPr>
        </p:nvSpPr>
        <p:spPr>
          <a:xfrm>
            <a:off x="585216" y="3035808"/>
            <a:ext cx="6400800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  <a:defRPr sz="3600" b="1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43"/>
          <p:cNvGrpSpPr/>
          <p:nvPr/>
        </p:nvGrpSpPr>
        <p:grpSpPr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43" name="Google Shape;243;p43"/>
            <p:cNvGrpSpPr/>
            <p:nvPr/>
          </p:nvGrpSpPr>
          <p:grpSpPr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244" name="Google Shape;244;p43"/>
              <p:cNvSpPr/>
              <p:nvPr/>
            </p:nvSpPr>
            <p:spPr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5" name="Google Shape;245;p43"/>
              <p:cNvSpPr/>
              <p:nvPr/>
            </p:nvSpPr>
            <p:spPr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6" name="Google Shape;246;p43"/>
              <p:cNvSpPr/>
              <p:nvPr/>
            </p:nvSpPr>
            <p:spPr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7" name="Google Shape;247;p43"/>
              <p:cNvSpPr/>
              <p:nvPr/>
            </p:nvSpPr>
            <p:spPr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8" name="Google Shape;248;p43"/>
              <p:cNvSpPr/>
              <p:nvPr/>
            </p:nvSpPr>
            <p:spPr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9" name="Google Shape;249;p43"/>
              <p:cNvSpPr/>
              <p:nvPr/>
            </p:nvSpPr>
            <p:spPr>
              <a:xfrm>
                <a:off x="8513545" y="6444311"/>
                <a:ext cx="1467248" cy="400530"/>
              </a:xfrm>
              <a:custGeom>
                <a:avLst/>
                <a:gdLst/>
                <a:ahLst/>
                <a:cxnLst/>
                <a:rect l="l" t="t" r="r" b="b"/>
                <a:pathLst>
                  <a:path w="1709737" h="466725" extrusionOk="0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0" name="Google Shape;250;p43"/>
              <p:cNvSpPr/>
              <p:nvPr/>
            </p:nvSpPr>
            <p:spPr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1" name="Google Shape;251;p43"/>
              <p:cNvSpPr/>
              <p:nvPr/>
            </p:nvSpPr>
            <p:spPr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2" name="Google Shape;252;p43"/>
              <p:cNvSpPr/>
              <p:nvPr/>
            </p:nvSpPr>
            <p:spPr>
              <a:xfrm>
                <a:off x="9247573" y="3753404"/>
                <a:ext cx="2200463" cy="2147333"/>
              </a:xfrm>
              <a:custGeom>
                <a:avLst/>
                <a:gdLst/>
                <a:ahLst/>
                <a:cxnLst/>
                <a:rect l="l" t="t" r="r" b="b"/>
                <a:pathLst>
                  <a:path w="2564131" h="2502221" extrusionOk="0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3" name="Google Shape;253;p43"/>
              <p:cNvSpPr/>
              <p:nvPr/>
            </p:nvSpPr>
            <p:spPr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4" name="Google Shape;254;p43"/>
              <p:cNvSpPr/>
              <p:nvPr/>
            </p:nvSpPr>
            <p:spPr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5" name="Google Shape;255;p43"/>
              <p:cNvSpPr/>
              <p:nvPr/>
            </p:nvSpPr>
            <p:spPr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6" name="Google Shape;256;p43"/>
              <p:cNvSpPr/>
              <p:nvPr/>
            </p:nvSpPr>
            <p:spPr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7" name="Google Shape;257;p43"/>
              <p:cNvSpPr/>
              <p:nvPr/>
            </p:nvSpPr>
            <p:spPr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8" name="Google Shape;258;p43"/>
              <p:cNvSpPr/>
              <p:nvPr/>
            </p:nvSpPr>
            <p:spPr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9" name="Google Shape;259;p43"/>
              <p:cNvSpPr/>
              <p:nvPr/>
            </p:nvSpPr>
            <p:spPr>
              <a:xfrm>
                <a:off x="11451715" y="2809296"/>
                <a:ext cx="734033" cy="1745983"/>
              </a:xfrm>
              <a:custGeom>
                <a:avLst/>
                <a:gdLst/>
                <a:ahLst/>
                <a:cxnLst/>
                <a:rect l="l" t="t" r="r" b="b"/>
                <a:pathLst>
                  <a:path w="855346" h="2034540" extrusionOk="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cxnSp>
            <p:nvCxnSpPr>
              <p:cNvPr id="260" name="Google Shape;260;p43"/>
              <p:cNvCxnSpPr/>
              <p:nvPr/>
            </p:nvCxnSpPr>
            <p:spPr>
              <a:xfrm>
                <a:off x="9981203" y="5098858"/>
                <a:ext cx="733213" cy="400531"/>
              </a:xfrm>
              <a:prstGeom prst="straightConnector1">
                <a:avLst/>
              </a:pr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261" name="Google Shape;261;p43"/>
            <p:cNvGrpSpPr/>
            <p:nvPr/>
          </p:nvGrpSpPr>
          <p:grpSpPr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262" name="Google Shape;262;p43"/>
              <p:cNvSpPr/>
              <p:nvPr/>
            </p:nvSpPr>
            <p:spPr>
              <a:xfrm>
                <a:off x="7550108" y="-9139"/>
                <a:ext cx="591604" cy="774738"/>
              </a:xfrm>
              <a:custGeom>
                <a:avLst/>
                <a:gdLst/>
                <a:ahLst/>
                <a:cxnLst/>
                <a:rect l="l" t="t" r="r" b="b"/>
                <a:pathLst>
                  <a:path w="591604" h="774738" extrusionOk="0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3" name="Google Shape;263;p43"/>
              <p:cNvSpPr/>
              <p:nvPr/>
            </p:nvSpPr>
            <p:spPr>
              <a:xfrm>
                <a:off x="8141712" y="-9139"/>
                <a:ext cx="590944" cy="774738"/>
              </a:xfrm>
              <a:custGeom>
                <a:avLst/>
                <a:gdLst/>
                <a:ahLst/>
                <a:cxnLst/>
                <a:rect l="l" t="t" r="r" b="b"/>
                <a:pathLst>
                  <a:path w="590944" h="774738" extrusionOk="0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4" name="Google Shape;264;p43"/>
              <p:cNvSpPr/>
              <p:nvPr/>
            </p:nvSpPr>
            <p:spPr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65" name="Google Shape;265;p43"/>
            <p:cNvGrpSpPr/>
            <p:nvPr/>
          </p:nvGrpSpPr>
          <p:grpSpPr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266" name="Google Shape;266;p43"/>
              <p:cNvSpPr/>
              <p:nvPr/>
            </p:nvSpPr>
            <p:spPr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7" name="Google Shape;267;p43"/>
              <p:cNvSpPr/>
              <p:nvPr/>
            </p:nvSpPr>
            <p:spPr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8" name="Google Shape;268;p43"/>
              <p:cNvSpPr/>
              <p:nvPr/>
            </p:nvSpPr>
            <p:spPr>
              <a:xfrm>
                <a:off x="6260506" y="6577107"/>
                <a:ext cx="1050305" cy="287297"/>
              </a:xfrm>
              <a:custGeom>
                <a:avLst/>
                <a:gdLst/>
                <a:ahLst/>
                <a:cxnLst/>
                <a:rect l="l" t="t" r="r" b="b"/>
                <a:pathLst>
                  <a:path w="1709736" h="467676" extrusionOk="0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601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9544" y="3029995"/>
            <a:ext cx="9401560" cy="1793104"/>
          </a:xfrm>
          <a:noFill/>
        </p:spPr>
        <p:txBody>
          <a:bodyPr lIns="0" tIns="0" rIns="0" bIns="182880" anchor="b" anchorCtr="0"/>
          <a:lstStyle>
            <a:lvl1pPr>
              <a:defRPr sz="5294" strike="noStrike" spc="-147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Microsoft Azure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26426" y="4838790"/>
            <a:ext cx="9401560" cy="945435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68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038D2D-1DAD-4635-91A4-FF50E12092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310" y="241380"/>
            <a:ext cx="1279717" cy="5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22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73B716-5AC1-4E6F-99C0-F195B0C58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544" y="3029995"/>
            <a:ext cx="9401560" cy="1793104"/>
          </a:xfrm>
          <a:noFill/>
        </p:spPr>
        <p:txBody>
          <a:bodyPr lIns="0" tIns="0" rIns="0" bIns="182880" anchor="b" anchorCtr="0"/>
          <a:lstStyle>
            <a:lvl1pPr>
              <a:defRPr sz="5294" strike="noStrike" spc="-147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Microsoft Azure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78FD896-9F6B-4251-9F12-35FEF1AF74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426" y="4838790"/>
            <a:ext cx="9401560" cy="945435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68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0B53BF-E558-4E46-A0BB-087AC6D68C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310" y="241380"/>
            <a:ext cx="1279717" cy="5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20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in a chair using a computer&#10;&#10;Description generated with very high confidence">
            <a:extLst>
              <a:ext uri="{FF2B5EF4-FFF2-40B4-BE49-F238E27FC236}">
                <a16:creationId xmlns:a16="http://schemas.microsoft.com/office/drawing/2014/main" id="{03D2BC42-713B-428D-8ED4-A1554F175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509" y="0"/>
            <a:ext cx="1220550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918950D-BA52-4C37-9FC7-9B2441DAB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544" y="3029995"/>
            <a:ext cx="9401560" cy="1793104"/>
          </a:xfrm>
          <a:noFill/>
        </p:spPr>
        <p:txBody>
          <a:bodyPr lIns="0" tIns="0" rIns="0" bIns="182880" anchor="b" anchorCtr="0"/>
          <a:lstStyle>
            <a:lvl1pPr>
              <a:defRPr sz="5294" strike="noStrike" spc="-147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Microsoft Azure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B7969DA-51E9-4FB3-BFCC-63C88E8086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426" y="4838790"/>
            <a:ext cx="9401560" cy="945435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68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D28F43-8FFF-4944-9497-29A9A4AAFE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44" y="437137"/>
            <a:ext cx="896425" cy="1902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425DAE-615C-43B0-B402-C4EAEA056288}"/>
              </a:ext>
            </a:extLst>
          </p:cNvPr>
          <p:cNvSpPr/>
          <p:nvPr userDrawn="1"/>
        </p:nvSpPr>
        <p:spPr bwMode="auto">
          <a:xfrm>
            <a:off x="200025" y="2609850"/>
            <a:ext cx="9772650" cy="3390900"/>
          </a:xfrm>
          <a:prstGeom prst="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425" y="1202871"/>
            <a:ext cx="3632388" cy="1172553"/>
          </a:xfrm>
        </p:spPr>
        <p:txBody>
          <a:bodyPr lIns="91440" tIns="0" rIns="0" bIns="0"/>
          <a:lstStyle>
            <a:lvl1pPr>
              <a:defRPr sz="1961" spc="0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12722" y="1202872"/>
            <a:ext cx="3618382" cy="3289228"/>
          </a:xfrm>
        </p:spPr>
        <p:txBody>
          <a:bodyPr wrap="square" lIns="0" tIns="0" rIns="0" bIns="0">
            <a:noAutofit/>
          </a:bodyPr>
          <a:lstStyle>
            <a:lvl1pPr marL="0" marR="0" indent="0" algn="l" defTabSz="507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9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961" spc="0" baseline="0">
                <a:solidFill>
                  <a:schemeClr val="tx1"/>
                </a:solidFill>
                <a:latin typeface="+mj-lt"/>
              </a:defRPr>
            </a:lvl1pPr>
            <a:lvl2pPr marL="224097" indent="0">
              <a:buNone/>
              <a:defRPr sz="1765"/>
            </a:lvl2pPr>
            <a:lvl3pPr marL="448193" indent="0">
              <a:buNone/>
              <a:defRPr sz="1765"/>
            </a:lvl3pPr>
            <a:lvl4pPr marL="672290" indent="0">
              <a:buNone/>
              <a:defRPr sz="1765"/>
            </a:lvl4pPr>
            <a:lvl5pPr marL="896386" indent="0">
              <a:buNone/>
              <a:defRPr sz="1765"/>
            </a:lvl5pPr>
          </a:lstStyle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21189403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83EF54-F800-4521-AA68-2B27B0B561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318" y="2139702"/>
            <a:ext cx="11339774" cy="122317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2549" b="0" i="0">
                <a:solidFill>
                  <a:srgbClr val="000000"/>
                </a:solidFill>
                <a:latin typeface="+mn-lt"/>
              </a:defRPr>
            </a:lvl1pPr>
            <a:lvl2pPr marL="224097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1961">
                <a:solidFill>
                  <a:srgbClr val="000000"/>
                </a:solidFill>
              </a:defRPr>
            </a:lvl2pPr>
            <a:lvl3pPr marL="448193" indent="0">
              <a:spcBef>
                <a:spcPts val="0"/>
              </a:spcBef>
              <a:spcAft>
                <a:spcPts val="1274"/>
              </a:spcAft>
              <a:buNone/>
              <a:defRPr sz="1961">
                <a:solidFill>
                  <a:srgbClr val="000000"/>
                </a:solidFill>
              </a:defRPr>
            </a:lvl3pPr>
            <a:lvl4pPr marL="672290" indent="0">
              <a:spcBef>
                <a:spcPts val="0"/>
              </a:spcBef>
              <a:spcAft>
                <a:spcPts val="1274"/>
              </a:spcAft>
              <a:buNone/>
              <a:defRPr sz="1961"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First level Segoe UI 26pt</a:t>
            </a:r>
          </a:p>
          <a:p>
            <a:pPr lvl="1"/>
            <a:r>
              <a:rPr lang="en-US"/>
              <a:t>Second level Segoe UI 20pt</a:t>
            </a:r>
          </a:p>
          <a:p>
            <a:pPr lvl="2"/>
            <a:r>
              <a:rPr lang="en-US"/>
              <a:t>Third level Segoe UI 20pt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E6F3ED0-7F59-40C0-BDE3-5E0443999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302551"/>
            <a:ext cx="11336039" cy="739343"/>
          </a:xfrm>
          <a:prstGeom prst="rect">
            <a:avLst/>
          </a:prstGeom>
        </p:spPr>
        <p:txBody>
          <a:bodyPr vert="horz" wrap="square" lIns="9144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Heading Segoe UI </a:t>
            </a:r>
            <a:r>
              <a:rPr lang="en-US" err="1"/>
              <a:t>Semibold</a:t>
            </a:r>
            <a:r>
              <a:rPr lang="en-US"/>
              <a:t> 32pt</a:t>
            </a:r>
          </a:p>
        </p:txBody>
      </p:sp>
    </p:spTree>
    <p:extLst>
      <p:ext uri="{BB962C8B-B14F-4D97-AF65-F5344CB8AC3E}">
        <p14:creationId xmlns:p14="http://schemas.microsoft.com/office/powerpoint/2010/main" val="4273098092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83EF54-F800-4521-AA68-2B27B0B561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601788"/>
            <a:ext cx="5681091" cy="12089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2400" b="0" i="0">
                <a:solidFill>
                  <a:srgbClr val="000000"/>
                </a:solidFill>
                <a:latin typeface="+mn-lt"/>
              </a:defRPr>
            </a:lvl1pPr>
            <a:lvl2pPr marL="224097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1800">
                <a:solidFill>
                  <a:srgbClr val="000000"/>
                </a:solidFill>
              </a:defRPr>
            </a:lvl2pPr>
            <a:lvl3pPr marL="448193" indent="0">
              <a:spcBef>
                <a:spcPts val="0"/>
              </a:spcBef>
              <a:spcAft>
                <a:spcPts val="1274"/>
              </a:spcAft>
              <a:buNone/>
              <a:defRPr sz="1800">
                <a:solidFill>
                  <a:srgbClr val="000000"/>
                </a:solidFill>
              </a:defRPr>
            </a:lvl3pPr>
            <a:lvl4pPr marL="672290" indent="0">
              <a:spcBef>
                <a:spcPts val="0"/>
              </a:spcBef>
              <a:spcAft>
                <a:spcPts val="1274"/>
              </a:spcAft>
              <a:buNone/>
              <a:defRPr sz="1961"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First level Segoe UI 26pt</a:t>
            </a:r>
          </a:p>
          <a:p>
            <a:pPr lvl="1"/>
            <a:r>
              <a:rPr lang="en-US"/>
              <a:t>Second level Segoe UI 20pt</a:t>
            </a:r>
          </a:p>
          <a:p>
            <a:pPr lvl="2"/>
            <a:r>
              <a:rPr lang="en-US"/>
              <a:t>Third level Segoe UI 20pt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E6F3ED0-7F59-40C0-BDE3-5E0443999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5" y="302551"/>
            <a:ext cx="11350666" cy="739343"/>
          </a:xfrm>
          <a:prstGeom prst="rect">
            <a:avLst/>
          </a:prstGeom>
        </p:spPr>
        <p:txBody>
          <a:bodyPr vert="horz" wrap="square" lIns="9144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Heading Segoe UI </a:t>
            </a:r>
            <a:r>
              <a:rPr lang="en-US" err="1"/>
              <a:t>Semibold</a:t>
            </a:r>
            <a:r>
              <a:rPr lang="en-US"/>
              <a:t> 32pt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CA88A-AF8C-4F1F-AC97-D9271C5695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038" y="1601788"/>
            <a:ext cx="4252912" cy="332399"/>
          </a:xfrm>
        </p:spPr>
        <p:txBody>
          <a:bodyPr lIns="146304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25037832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83EF54-F800-4521-AA68-2B27B0B561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601788"/>
            <a:ext cx="5681091" cy="12089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2400" b="0" i="0">
                <a:solidFill>
                  <a:srgbClr val="000000"/>
                </a:solidFill>
                <a:latin typeface="+mn-lt"/>
              </a:defRPr>
            </a:lvl1pPr>
            <a:lvl2pPr marL="224097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1800">
                <a:solidFill>
                  <a:srgbClr val="000000"/>
                </a:solidFill>
              </a:defRPr>
            </a:lvl2pPr>
            <a:lvl3pPr marL="448193" indent="0">
              <a:spcBef>
                <a:spcPts val="0"/>
              </a:spcBef>
              <a:spcAft>
                <a:spcPts val="1274"/>
              </a:spcAft>
              <a:buNone/>
              <a:defRPr sz="1800">
                <a:solidFill>
                  <a:srgbClr val="000000"/>
                </a:solidFill>
              </a:defRPr>
            </a:lvl3pPr>
            <a:lvl4pPr marL="672290" indent="0">
              <a:spcBef>
                <a:spcPts val="0"/>
              </a:spcBef>
              <a:spcAft>
                <a:spcPts val="1274"/>
              </a:spcAft>
              <a:buNone/>
              <a:defRPr sz="1961"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First level Segoe UI 26pt</a:t>
            </a:r>
          </a:p>
          <a:p>
            <a:pPr lvl="1"/>
            <a:r>
              <a:rPr lang="en-US"/>
              <a:t>Second level Segoe UI 20pt</a:t>
            </a:r>
          </a:p>
          <a:p>
            <a:pPr lvl="2"/>
            <a:r>
              <a:rPr lang="en-US"/>
              <a:t>Third level Segoe UI 20pt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E6F3ED0-7F59-40C0-BDE3-5E0443999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5" y="302551"/>
            <a:ext cx="11350666" cy="739343"/>
          </a:xfrm>
          <a:prstGeom prst="rect">
            <a:avLst/>
          </a:prstGeom>
        </p:spPr>
        <p:txBody>
          <a:bodyPr vert="horz" wrap="square" lIns="9144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Heading Segoe UI </a:t>
            </a:r>
            <a:r>
              <a:rPr lang="en-US" err="1"/>
              <a:t>Semibold</a:t>
            </a:r>
            <a:r>
              <a:rPr lang="en-US"/>
              <a:t> 32pt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C9B7BD6-AEB0-414B-803A-D694DC93C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423" y="991608"/>
            <a:ext cx="11339774" cy="271592"/>
          </a:xfrm>
        </p:spPr>
        <p:txBody>
          <a:bodyPr wrap="square" lIns="9144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1961" b="0" i="0">
                <a:solidFill>
                  <a:srgbClr val="000000"/>
                </a:solidFill>
                <a:latin typeface="+mn-lt"/>
              </a:defRPr>
            </a:lvl1pPr>
            <a:lvl2pPr marL="224097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1961">
                <a:solidFill>
                  <a:schemeClr val="tx2"/>
                </a:solidFill>
              </a:defRPr>
            </a:lvl2pPr>
            <a:lvl3pPr marL="448193" indent="0">
              <a:spcBef>
                <a:spcPts val="0"/>
              </a:spcBef>
              <a:spcAft>
                <a:spcPts val="1274"/>
              </a:spcAft>
              <a:buNone/>
              <a:defRPr sz="1961"/>
            </a:lvl3pPr>
            <a:lvl4pPr marL="672290" indent="0">
              <a:spcBef>
                <a:spcPts val="0"/>
              </a:spcBef>
              <a:spcAft>
                <a:spcPts val="1274"/>
              </a:spcAft>
              <a:buNone/>
              <a:defRPr sz="1961"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Subtitle Segoe UI</a:t>
            </a:r>
          </a:p>
        </p:txBody>
      </p:sp>
    </p:spTree>
    <p:extLst>
      <p:ext uri="{BB962C8B-B14F-4D97-AF65-F5344CB8AC3E}">
        <p14:creationId xmlns:p14="http://schemas.microsoft.com/office/powerpoint/2010/main" val="441226250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body slide (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E6F3ED0-7F59-40C0-BDE3-5E0443999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5" y="302551"/>
            <a:ext cx="7586360" cy="758022"/>
          </a:xfrm>
          <a:prstGeom prst="rect">
            <a:avLst/>
          </a:prstGeom>
        </p:spPr>
        <p:txBody>
          <a:bodyPr vert="horz" wrap="square" lIns="9144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Heading Segoe UI </a:t>
            </a:r>
            <a:r>
              <a:rPr lang="en-US" err="1"/>
              <a:t>Semibold</a:t>
            </a:r>
            <a:r>
              <a:rPr lang="en-US"/>
              <a:t> 32pt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F94EA65-2CBF-4A04-9D22-169D8572F3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423" y="991608"/>
            <a:ext cx="7588860" cy="271592"/>
          </a:xfrm>
        </p:spPr>
        <p:txBody>
          <a:bodyPr wrap="square" lIns="9144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1961" b="0" i="0">
                <a:solidFill>
                  <a:srgbClr val="000000"/>
                </a:solidFill>
                <a:latin typeface="+mn-lt"/>
              </a:defRPr>
            </a:lvl1pPr>
            <a:lvl2pPr marL="224097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1961">
                <a:solidFill>
                  <a:schemeClr val="tx2"/>
                </a:solidFill>
              </a:defRPr>
            </a:lvl2pPr>
            <a:lvl3pPr marL="448193" indent="0">
              <a:spcBef>
                <a:spcPts val="0"/>
              </a:spcBef>
              <a:spcAft>
                <a:spcPts val="1274"/>
              </a:spcAft>
              <a:buNone/>
              <a:defRPr sz="1961"/>
            </a:lvl3pPr>
            <a:lvl4pPr marL="672290" indent="0">
              <a:spcBef>
                <a:spcPts val="0"/>
              </a:spcBef>
              <a:spcAft>
                <a:spcPts val="1274"/>
              </a:spcAft>
              <a:buNone/>
              <a:defRPr sz="1961"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Subtitle Segoe UI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626C7-7042-4BA3-8CEC-E87FE515C1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6424" y="2145841"/>
            <a:ext cx="7586360" cy="829458"/>
          </a:xfrm>
        </p:spPr>
        <p:txBody>
          <a:bodyPr wrap="square" lIns="9144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988"/>
              </a:spcAft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88"/>
              </a:spcAft>
              <a:buNone/>
              <a:defRPr sz="160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spcAft>
                <a:spcPts val="1274"/>
              </a:spcAft>
              <a:buNone/>
              <a:defRPr sz="1200" spc="20" baseline="0">
                <a:solidFill>
                  <a:schemeClr val="tx1"/>
                </a:solidFill>
                <a:latin typeface="+mj-lt"/>
              </a:defRPr>
            </a:lvl3pPr>
            <a:lvl4pPr marL="672290" indent="0">
              <a:spcBef>
                <a:spcPts val="0"/>
              </a:spcBef>
              <a:spcAft>
                <a:spcPts val="1274"/>
              </a:spcAft>
              <a:buNone/>
              <a:defRPr sz="1961"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First level Segoe UI 24pt</a:t>
            </a:r>
          </a:p>
          <a:p>
            <a:pPr lvl="1"/>
            <a:r>
              <a:rPr lang="en-US"/>
              <a:t>Second level Segoe UI 16pt</a:t>
            </a:r>
          </a:p>
          <a:p>
            <a:pPr lvl="2"/>
            <a:r>
              <a:rPr lang="en-US"/>
              <a:t>THIRD LEVEL SEGOE UI 12PT</a:t>
            </a:r>
          </a:p>
        </p:txBody>
      </p:sp>
    </p:spTree>
    <p:extLst>
      <p:ext uri="{BB962C8B-B14F-4D97-AF65-F5344CB8AC3E}">
        <p14:creationId xmlns:p14="http://schemas.microsoft.com/office/powerpoint/2010/main" val="2908179217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slide (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E6F3ED0-7F59-40C0-BDE3-5E0443999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302551"/>
            <a:ext cx="11336039" cy="758022"/>
          </a:xfrm>
          <a:prstGeom prst="rect">
            <a:avLst/>
          </a:prstGeom>
        </p:spPr>
        <p:txBody>
          <a:bodyPr vert="horz" wrap="square" lIns="9144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Heading Segoe UI </a:t>
            </a:r>
            <a:r>
              <a:rPr lang="en-US" err="1"/>
              <a:t>Semibold</a:t>
            </a:r>
            <a:r>
              <a:rPr lang="en-US"/>
              <a:t> 32pt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F94EA65-2CBF-4A04-9D22-169D8572F3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423" y="991608"/>
            <a:ext cx="11339774" cy="271592"/>
          </a:xfrm>
        </p:spPr>
        <p:txBody>
          <a:bodyPr wrap="square" lIns="9144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1961" b="0" i="0">
                <a:solidFill>
                  <a:srgbClr val="000000"/>
                </a:solidFill>
                <a:latin typeface="+mn-lt"/>
              </a:defRPr>
            </a:lvl1pPr>
            <a:lvl2pPr marL="224097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1961">
                <a:solidFill>
                  <a:schemeClr val="tx2"/>
                </a:solidFill>
              </a:defRPr>
            </a:lvl2pPr>
            <a:lvl3pPr marL="448193" indent="0">
              <a:spcBef>
                <a:spcPts val="0"/>
              </a:spcBef>
              <a:spcAft>
                <a:spcPts val="1274"/>
              </a:spcAft>
              <a:buNone/>
              <a:defRPr sz="1961"/>
            </a:lvl3pPr>
            <a:lvl4pPr marL="672290" indent="0">
              <a:spcBef>
                <a:spcPts val="0"/>
              </a:spcBef>
              <a:spcAft>
                <a:spcPts val="1274"/>
              </a:spcAft>
              <a:buNone/>
              <a:defRPr sz="1961"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Subtitle Segoe UI</a:t>
            </a:r>
          </a:p>
        </p:txBody>
      </p:sp>
    </p:spTree>
    <p:extLst>
      <p:ext uri="{BB962C8B-B14F-4D97-AF65-F5344CB8AC3E}">
        <p14:creationId xmlns:p14="http://schemas.microsoft.com/office/powerpoint/2010/main" val="22277964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 rot="5400000">
            <a:off x="8016874" y="1028702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899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DBC305C-A9C3-4278-AFC0-C99DFD80A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302551"/>
            <a:ext cx="11336039" cy="758022"/>
          </a:xfrm>
          <a:prstGeom prst="rect">
            <a:avLst/>
          </a:prstGeom>
        </p:spPr>
        <p:txBody>
          <a:bodyPr vert="horz" wrap="square" lIns="9144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13804472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26424" y="2135537"/>
            <a:ext cx="3632388" cy="25838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281364" y="2135537"/>
            <a:ext cx="3623050" cy="2583813"/>
          </a:xfr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8126963" y="2135536"/>
            <a:ext cx="3634002" cy="2583814"/>
          </a:xfrm>
          <a:blipFill>
            <a:blip r:embed="rId4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6424" y="4927922"/>
            <a:ext cx="3630521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 b="1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281361" y="4927922"/>
            <a:ext cx="3623050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6963" y="4927922"/>
            <a:ext cx="3630521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bold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138D0E-FA08-493B-A3B5-1ED81872A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/>
              <a:t>Photo layout 2</a:t>
            </a:r>
          </a:p>
        </p:txBody>
      </p:sp>
    </p:spTree>
    <p:extLst>
      <p:ext uri="{BB962C8B-B14F-4D97-AF65-F5344CB8AC3E}">
        <p14:creationId xmlns:p14="http://schemas.microsoft.com/office/powerpoint/2010/main" val="2032052970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562D5679-B66F-A244-9E94-0FFE5F1B6168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982391" y="2145841"/>
            <a:ext cx="5780073" cy="3756460"/>
          </a:xfrm>
        </p:spPr>
        <p:txBody>
          <a:bodyPr anchor="ctr">
            <a:noAutofit/>
          </a:bodyPr>
          <a:lstStyle>
            <a:lvl1pPr algn="ctr">
              <a:defRPr sz="1961">
                <a:latin typeface="+mj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26424" y="2145841"/>
            <a:ext cx="5138175" cy="2573509"/>
          </a:xfrm>
        </p:spPr>
        <p:txBody>
          <a:bodyPr wrap="square" lIns="0" tIns="0" rIns="0" bIns="0">
            <a:no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549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549" b="0" i="0">
                <a:solidFill>
                  <a:srgbClr val="000000"/>
                </a:solidFill>
                <a:latin typeface="+mn-lt"/>
              </a:defRPr>
            </a:lvl1pPr>
            <a:lvl2pPr marL="224097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pt-BR"/>
              <a:t>Subhead Segoe UI 26pt</a:t>
            </a:r>
          </a:p>
          <a:p>
            <a:pPr lvl="0"/>
            <a:r>
              <a:rPr lang="pt-BR"/>
              <a:t>Subhead Segoe UI 26pt</a:t>
            </a:r>
          </a:p>
          <a:p>
            <a:pPr lvl="0"/>
            <a:r>
              <a:rPr lang="pt-BR"/>
              <a:t>Subhead Segoe UI 26pt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CBD1C-0AFE-4EB9-94D7-943981FE0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Device layout</a:t>
            </a:r>
          </a:p>
        </p:txBody>
      </p:sp>
    </p:spTree>
    <p:extLst>
      <p:ext uri="{BB962C8B-B14F-4D97-AF65-F5344CB8AC3E}">
        <p14:creationId xmlns:p14="http://schemas.microsoft.com/office/powerpoint/2010/main" val="2807064466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ayout: three columns 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426425" y="1599723"/>
            <a:ext cx="3632388" cy="31289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897219" y="1958468"/>
            <a:ext cx="2698612" cy="2411476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281363" y="1599723"/>
            <a:ext cx="3623052" cy="31289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126965" y="1599723"/>
            <a:ext cx="3635499" cy="31289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Content Placeholder 15"/>
          <p:cNvSpPr>
            <a:spLocks noGrp="1"/>
          </p:cNvSpPr>
          <p:nvPr userDrawn="1">
            <p:ph sz="quarter" idx="18" hasCustomPrompt="1"/>
          </p:nvPr>
        </p:nvSpPr>
        <p:spPr>
          <a:xfrm>
            <a:off x="4746694" y="1958468"/>
            <a:ext cx="2698612" cy="2411476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5"/>
          <p:cNvSpPr>
            <a:spLocks noGrp="1"/>
          </p:cNvSpPr>
          <p:nvPr userDrawn="1">
            <p:ph sz="quarter" idx="19" hasCustomPrompt="1"/>
          </p:nvPr>
        </p:nvSpPr>
        <p:spPr>
          <a:xfrm>
            <a:off x="8598490" y="1958468"/>
            <a:ext cx="2698612" cy="2411476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C74E6E5-9DAD-4A14-9C20-D9F9150874F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Graphic layout: three columns graphic and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052D15-67DF-4845-863F-FEC853640A9E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26425" y="4927922"/>
            <a:ext cx="3627659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 b="1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5ECD4C7-D870-4003-9FA8-85EBBED8794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281362" y="4927922"/>
            <a:ext cx="3623051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A9BECBA-B2CC-4EE6-B54E-9ADB03EB2595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26963" y="4927922"/>
            <a:ext cx="3635502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bold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883537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ayout: four columns 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594C393-E06E-3A4C-A658-2526A14DA5A1}"/>
              </a:ext>
            </a:extLst>
          </p:cNvPr>
          <p:cNvSpPr/>
          <p:nvPr userDrawn="1"/>
        </p:nvSpPr>
        <p:spPr bwMode="auto">
          <a:xfrm>
            <a:off x="9109046" y="1590385"/>
            <a:ext cx="2653417" cy="312896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11C51E-94BA-C44D-ABF4-E87C4124DAF0}"/>
              </a:ext>
            </a:extLst>
          </p:cNvPr>
          <p:cNvSpPr/>
          <p:nvPr userDrawn="1"/>
        </p:nvSpPr>
        <p:spPr bwMode="auto">
          <a:xfrm>
            <a:off x="6214840" y="1590385"/>
            <a:ext cx="2653417" cy="312896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DB665-2DD7-AE40-9862-C6E8E22E9215}"/>
              </a:ext>
            </a:extLst>
          </p:cNvPr>
          <p:cNvSpPr/>
          <p:nvPr userDrawn="1"/>
        </p:nvSpPr>
        <p:spPr bwMode="auto">
          <a:xfrm>
            <a:off x="3320633" y="1590385"/>
            <a:ext cx="2653417" cy="312896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D677DE-AA2C-984C-BAE1-54D5F0B518CE}"/>
              </a:ext>
            </a:extLst>
          </p:cNvPr>
          <p:cNvSpPr/>
          <p:nvPr userDrawn="1"/>
        </p:nvSpPr>
        <p:spPr bwMode="auto">
          <a:xfrm>
            <a:off x="426426" y="1590385"/>
            <a:ext cx="2653417" cy="312896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7712A-15EB-884C-BF95-7C690BA77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435824"/>
            <a:ext cx="11336039" cy="74401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Graphic layout: four columns graphic and text</a:t>
            </a: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F580A529-D3A8-5643-80BA-3E2BE1AA8D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66751" y="2135537"/>
            <a:ext cx="1572767" cy="2038660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1F6D7A4B-5FFE-2741-8477-E0CAA019B07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849259" y="2135537"/>
            <a:ext cx="1596164" cy="2038660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7CF99F6-2487-AC48-8A09-B34B72BD5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426" y="4927922"/>
            <a:ext cx="2653417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 b="1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quam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F7B5F75-90C0-F44E-9322-8FF1108BD3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0633" y="4927922"/>
            <a:ext cx="2653417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quam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E444E9C-8096-FE42-BE2A-094180C61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4840" y="4927922"/>
            <a:ext cx="2653417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bold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quam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.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30602BFF-4B8C-D046-AD65-47970BC89DF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743466" y="2135537"/>
            <a:ext cx="1596164" cy="2038660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88A8CB35-A244-544E-8BAE-53CB85074FB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637672" y="2135537"/>
            <a:ext cx="1596164" cy="2038660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8D35D15-66F4-4840-BA72-4B7AB5A24E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09046" y="4927922"/>
            <a:ext cx="2653417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bold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quam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1538530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26424" y="2135536"/>
            <a:ext cx="11336039" cy="4288197"/>
          </a:xfrm>
        </p:spPr>
        <p:txBody>
          <a:bodyPr bIns="1737360" anchor="ctr">
            <a:noAutofit/>
          </a:bodyPr>
          <a:lstStyle>
            <a:lvl1pPr algn="ctr">
              <a:defRPr sz="196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F997AC3-87B6-4E0B-88C2-A05069E41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Table layout</a:t>
            </a:r>
          </a:p>
        </p:txBody>
      </p:sp>
    </p:spTree>
    <p:extLst>
      <p:ext uri="{BB962C8B-B14F-4D97-AF65-F5344CB8AC3E}">
        <p14:creationId xmlns:p14="http://schemas.microsoft.com/office/powerpoint/2010/main" val="102161417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 hasCustomPrompt="1"/>
          </p:nvPr>
        </p:nvSpPr>
        <p:spPr>
          <a:xfrm>
            <a:off x="426425" y="1184319"/>
            <a:ext cx="7477989" cy="3535032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en-US" sz="5294" spc="-147" dirty="0">
                <a:solidFill>
                  <a:srgbClr val="000000"/>
                </a:solidFill>
              </a:defRPr>
            </a:lvl1pPr>
          </a:lstStyle>
          <a:p>
            <a:pPr marL="0" lvl="0">
              <a:lnSpc>
                <a:spcPts val="5490"/>
              </a:lnSpc>
            </a:pP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84598140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 hasCustomPrompt="1"/>
          </p:nvPr>
        </p:nvSpPr>
        <p:spPr>
          <a:xfrm>
            <a:off x="426425" y="1184319"/>
            <a:ext cx="7477989" cy="3535032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en-US" sz="5294" spc="-147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490"/>
              </a:lnSpc>
            </a:pP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6905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5">
            <a:extLst>
              <a:ext uri="{FF2B5EF4-FFF2-40B4-BE49-F238E27FC236}">
                <a16:creationId xmlns:a16="http://schemas.microsoft.com/office/drawing/2014/main" id="{51E9DCD3-357B-4AF7-BDD2-18E09F714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5035" y="3429000"/>
            <a:ext cx="9152965" cy="2029939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ctr">
              <a:lnSpc>
                <a:spcPct val="90000"/>
              </a:lnSpc>
              <a:defRPr lang="en-US" sz="4000" spc="30" baseline="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490"/>
              </a:lnSpc>
            </a:pP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4671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blue shirt&#10;&#10;Description generated with high confidence">
            <a:extLst>
              <a:ext uri="{FF2B5EF4-FFF2-40B4-BE49-F238E27FC236}">
                <a16:creationId xmlns:a16="http://schemas.microsoft.com/office/drawing/2014/main" id="{6ED214DD-0EEC-4ACC-A022-15CDD9C0A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0264" cy="6857996"/>
          </a:xfrm>
          <a:prstGeom prst="rect">
            <a:avLst/>
          </a:prstGeom>
        </p:spPr>
      </p:pic>
      <p:sp>
        <p:nvSpPr>
          <p:cNvPr id="5" name="Title 35">
            <a:extLst>
              <a:ext uri="{FF2B5EF4-FFF2-40B4-BE49-F238E27FC236}">
                <a16:creationId xmlns:a16="http://schemas.microsoft.com/office/drawing/2014/main" id="{8441881C-06B8-4CD2-ADC6-DFD3519E6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5" y="1184319"/>
            <a:ext cx="7477989" cy="3535032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en-US" sz="5294" spc="-147" dirty="0">
                <a:solidFill>
                  <a:srgbClr val="000000"/>
                </a:solidFill>
              </a:defRPr>
            </a:lvl1pPr>
          </a:lstStyle>
          <a:p>
            <a:pPr marL="0" lvl="0">
              <a:lnSpc>
                <a:spcPts val="5490"/>
              </a:lnSpc>
            </a:pP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4471748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5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322827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F07DE85-B70F-4309-8506-6C011BC20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1829711"/>
            <a:ext cx="7477989" cy="1473396"/>
          </a:xfrm>
          <a:noFill/>
        </p:spPr>
        <p:txBody>
          <a:bodyPr lIns="0" tIns="0" rIns="0" bIns="0" anchor="t" anchorCtr="0"/>
          <a:lstStyle>
            <a:lvl1pPr>
              <a:lnSpc>
                <a:spcPct val="100000"/>
              </a:lnSpc>
              <a:spcAft>
                <a:spcPts val="1274"/>
              </a:spcAft>
              <a:defRPr sz="2549" spc="-147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3523A4C-09FD-49AC-AA6D-1A6E7B7893EE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28494" y="6318462"/>
            <a:ext cx="4482124" cy="1056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>
                <a:solidFill>
                  <a:srgbClr val="000000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4C8B45-9D01-4389-94BD-CBAF3D8B3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44" y="437137"/>
            <a:ext cx="896425" cy="1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6425" y="1829711"/>
            <a:ext cx="7477989" cy="1473396"/>
          </a:xfrm>
          <a:noFill/>
        </p:spPr>
        <p:txBody>
          <a:bodyPr lIns="0" tIns="0" rIns="0" bIns="0" anchor="t" anchorCtr="0"/>
          <a:lstStyle>
            <a:lvl1pPr>
              <a:lnSpc>
                <a:spcPct val="100000"/>
              </a:lnSpc>
              <a:spcAft>
                <a:spcPts val="1274"/>
              </a:spcAft>
              <a:defRPr sz="2549" spc="-147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688BD8D-D2E4-4DFC-B39C-D55D84362354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28494" y="6318462"/>
            <a:ext cx="4482124" cy="1056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>
                <a:solidFill>
                  <a:schemeClr val="bg2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6BDE7C-8AED-4A87-A171-2EB14E4B9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81" y="437140"/>
            <a:ext cx="896425" cy="19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68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527888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9C9A30-AF21-4061-AAF7-F1550C0E21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3821"/>
            <a:ext cx="6095999" cy="35304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2BF53E-A85C-4215-A542-5CFED282A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937" y="2045659"/>
            <a:ext cx="4763234" cy="107721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1" kern="1200" dirty="0" smtClean="0">
                <a:ln w="3175">
                  <a:noFill/>
                </a:ln>
                <a:solidFill>
                  <a:srgbClr val="0078D7"/>
                </a:solidFill>
                <a:latin typeface="Segoe UI Semibold" charset="0"/>
                <a:ea typeface="+mn-ea"/>
                <a:cs typeface="Segoe UI Semibold" charset="0"/>
              </a:defRPr>
            </a:lvl1pPr>
            <a:lvl2pPr marL="287283" indent="-285695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505050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569803" indent="-223795">
              <a:lnSpc>
                <a:spcPct val="100000"/>
              </a:lnSpc>
              <a:buClr>
                <a:schemeClr val="tx2"/>
              </a:buClr>
              <a:defRPr sz="1400"/>
            </a:lvl3pPr>
            <a:lvl4pPr marL="914225" indent="-223795">
              <a:lnSpc>
                <a:spcPct val="100000"/>
              </a:lnSpc>
              <a:buClr>
                <a:schemeClr val="tx2"/>
              </a:buClr>
              <a:defRPr sz="1200"/>
            </a:lvl4pPr>
            <a:lvl5pPr>
              <a:lnSpc>
                <a:spcPct val="100000"/>
              </a:lnSpc>
              <a:buClr>
                <a:schemeClr val="tx2"/>
              </a:buCl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C24F05B-D917-43E9-8B6D-60449CCE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935" y="289512"/>
            <a:ext cx="5581874" cy="899665"/>
          </a:xfrm>
        </p:spPr>
        <p:txBody>
          <a:bodyPr/>
          <a:lstStyle>
            <a:lvl1pPr>
              <a:defRPr lang="en-US" sz="3200" b="0" kern="0" cap="none" spc="49" baseline="0" dirty="0">
                <a:ln w="3175">
                  <a:noFill/>
                </a:ln>
                <a:solidFill>
                  <a:srgbClr val="0078D7"/>
                </a:solidFill>
                <a:effectLst/>
                <a:latin typeface="Segoe UI Semilight" charset="0"/>
                <a:ea typeface="Segoe UI Semilight" charset="0"/>
                <a:cs typeface="Segoe UI Semi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876237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2">
  <p:cSld name="Section Title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>
            <a:spLocks noGrp="1"/>
          </p:cNvSpPr>
          <p:nvPr>
            <p:ph type="title"/>
          </p:nvPr>
        </p:nvSpPr>
        <p:spPr>
          <a:xfrm>
            <a:off x="585216" y="3035808"/>
            <a:ext cx="6400800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  <a:defRPr sz="3600" b="1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43"/>
          <p:cNvGrpSpPr/>
          <p:nvPr/>
        </p:nvGrpSpPr>
        <p:grpSpPr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43" name="Google Shape;243;p43"/>
            <p:cNvGrpSpPr/>
            <p:nvPr/>
          </p:nvGrpSpPr>
          <p:grpSpPr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244" name="Google Shape;244;p43"/>
              <p:cNvSpPr/>
              <p:nvPr/>
            </p:nvSpPr>
            <p:spPr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5" name="Google Shape;245;p43"/>
              <p:cNvSpPr/>
              <p:nvPr/>
            </p:nvSpPr>
            <p:spPr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6" name="Google Shape;246;p43"/>
              <p:cNvSpPr/>
              <p:nvPr/>
            </p:nvSpPr>
            <p:spPr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7" name="Google Shape;247;p43"/>
              <p:cNvSpPr/>
              <p:nvPr/>
            </p:nvSpPr>
            <p:spPr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8" name="Google Shape;248;p43"/>
              <p:cNvSpPr/>
              <p:nvPr/>
            </p:nvSpPr>
            <p:spPr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9" name="Google Shape;249;p43"/>
              <p:cNvSpPr/>
              <p:nvPr/>
            </p:nvSpPr>
            <p:spPr>
              <a:xfrm>
                <a:off x="8513545" y="6444311"/>
                <a:ext cx="1467248" cy="400530"/>
              </a:xfrm>
              <a:custGeom>
                <a:avLst/>
                <a:gdLst/>
                <a:ahLst/>
                <a:cxnLst/>
                <a:rect l="l" t="t" r="r" b="b"/>
                <a:pathLst>
                  <a:path w="1709737" h="466725" extrusionOk="0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0" name="Google Shape;250;p43"/>
              <p:cNvSpPr/>
              <p:nvPr/>
            </p:nvSpPr>
            <p:spPr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1" name="Google Shape;251;p43"/>
              <p:cNvSpPr/>
              <p:nvPr/>
            </p:nvSpPr>
            <p:spPr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2" name="Google Shape;252;p43"/>
              <p:cNvSpPr/>
              <p:nvPr/>
            </p:nvSpPr>
            <p:spPr>
              <a:xfrm>
                <a:off x="9247573" y="3753404"/>
                <a:ext cx="2200463" cy="2147333"/>
              </a:xfrm>
              <a:custGeom>
                <a:avLst/>
                <a:gdLst/>
                <a:ahLst/>
                <a:cxnLst/>
                <a:rect l="l" t="t" r="r" b="b"/>
                <a:pathLst>
                  <a:path w="2564131" h="2502221" extrusionOk="0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3" name="Google Shape;253;p43"/>
              <p:cNvSpPr/>
              <p:nvPr/>
            </p:nvSpPr>
            <p:spPr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4" name="Google Shape;254;p43"/>
              <p:cNvSpPr/>
              <p:nvPr/>
            </p:nvSpPr>
            <p:spPr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5" name="Google Shape;255;p43"/>
              <p:cNvSpPr/>
              <p:nvPr/>
            </p:nvSpPr>
            <p:spPr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6" name="Google Shape;256;p43"/>
              <p:cNvSpPr/>
              <p:nvPr/>
            </p:nvSpPr>
            <p:spPr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7" name="Google Shape;257;p43"/>
              <p:cNvSpPr/>
              <p:nvPr/>
            </p:nvSpPr>
            <p:spPr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8" name="Google Shape;258;p43"/>
              <p:cNvSpPr/>
              <p:nvPr/>
            </p:nvSpPr>
            <p:spPr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9" name="Google Shape;259;p43"/>
              <p:cNvSpPr/>
              <p:nvPr/>
            </p:nvSpPr>
            <p:spPr>
              <a:xfrm>
                <a:off x="11451715" y="2809296"/>
                <a:ext cx="734033" cy="1745983"/>
              </a:xfrm>
              <a:custGeom>
                <a:avLst/>
                <a:gdLst/>
                <a:ahLst/>
                <a:cxnLst/>
                <a:rect l="l" t="t" r="r" b="b"/>
                <a:pathLst>
                  <a:path w="855346" h="2034540" extrusionOk="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cxnSp>
            <p:nvCxnSpPr>
              <p:cNvPr id="260" name="Google Shape;260;p43"/>
              <p:cNvCxnSpPr/>
              <p:nvPr/>
            </p:nvCxnSpPr>
            <p:spPr>
              <a:xfrm>
                <a:off x="9981203" y="5098858"/>
                <a:ext cx="733213" cy="400531"/>
              </a:xfrm>
              <a:prstGeom prst="straightConnector1">
                <a:avLst/>
              </a:pr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261" name="Google Shape;261;p43"/>
            <p:cNvGrpSpPr/>
            <p:nvPr/>
          </p:nvGrpSpPr>
          <p:grpSpPr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262" name="Google Shape;262;p43"/>
              <p:cNvSpPr/>
              <p:nvPr/>
            </p:nvSpPr>
            <p:spPr>
              <a:xfrm>
                <a:off x="7550108" y="-9139"/>
                <a:ext cx="591604" cy="774738"/>
              </a:xfrm>
              <a:custGeom>
                <a:avLst/>
                <a:gdLst/>
                <a:ahLst/>
                <a:cxnLst/>
                <a:rect l="l" t="t" r="r" b="b"/>
                <a:pathLst>
                  <a:path w="591604" h="774738" extrusionOk="0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3" name="Google Shape;263;p43"/>
              <p:cNvSpPr/>
              <p:nvPr/>
            </p:nvSpPr>
            <p:spPr>
              <a:xfrm>
                <a:off x="8141712" y="-9139"/>
                <a:ext cx="590944" cy="774738"/>
              </a:xfrm>
              <a:custGeom>
                <a:avLst/>
                <a:gdLst/>
                <a:ahLst/>
                <a:cxnLst/>
                <a:rect l="l" t="t" r="r" b="b"/>
                <a:pathLst>
                  <a:path w="590944" h="774738" extrusionOk="0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4" name="Google Shape;264;p43"/>
              <p:cNvSpPr/>
              <p:nvPr/>
            </p:nvSpPr>
            <p:spPr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65" name="Google Shape;265;p43"/>
            <p:cNvGrpSpPr/>
            <p:nvPr/>
          </p:nvGrpSpPr>
          <p:grpSpPr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266" name="Google Shape;266;p43"/>
              <p:cNvSpPr/>
              <p:nvPr/>
            </p:nvSpPr>
            <p:spPr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7" name="Google Shape;267;p43"/>
              <p:cNvSpPr/>
              <p:nvPr/>
            </p:nvSpPr>
            <p:spPr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8" name="Google Shape;268;p43"/>
              <p:cNvSpPr/>
              <p:nvPr/>
            </p:nvSpPr>
            <p:spPr>
              <a:xfrm>
                <a:off x="6260506" y="6577107"/>
                <a:ext cx="1050305" cy="287297"/>
              </a:xfrm>
              <a:custGeom>
                <a:avLst/>
                <a:gdLst/>
                <a:ahLst/>
                <a:cxnLst/>
                <a:rect l="l" t="t" r="r" b="b"/>
                <a:pathLst>
                  <a:path w="1709736" h="467676" extrusionOk="0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Sub | Title">
  <p:cSld name="Top Sub | Title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5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4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5"/>
          <p:cNvSpPr txBox="1">
            <a:spLocks noGrp="1"/>
          </p:cNvSpPr>
          <p:nvPr>
            <p:ph type="body" idx="1"/>
          </p:nvPr>
        </p:nvSpPr>
        <p:spPr>
          <a:xfrm>
            <a:off x="269240" y="-541796"/>
            <a:ext cx="11656060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None/>
              <a:defRPr sz="1200" b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Square Photo">
  <p:cSld name="Title - Square Photo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46"/>
          <p:cNvGrpSpPr/>
          <p:nvPr/>
        </p:nvGrpSpPr>
        <p:grpSpPr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77" name="Google Shape;277;p46"/>
            <p:cNvGrpSpPr/>
            <p:nvPr/>
          </p:nvGrpSpPr>
          <p:grpSpPr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278" name="Google Shape;278;p46"/>
              <p:cNvSpPr/>
              <p:nvPr/>
            </p:nvSpPr>
            <p:spPr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9" name="Google Shape;279;p46"/>
              <p:cNvSpPr/>
              <p:nvPr/>
            </p:nvSpPr>
            <p:spPr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0" name="Google Shape;280;p46"/>
              <p:cNvSpPr/>
              <p:nvPr/>
            </p:nvSpPr>
            <p:spPr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1" name="Google Shape;281;p46"/>
              <p:cNvSpPr/>
              <p:nvPr/>
            </p:nvSpPr>
            <p:spPr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2" name="Google Shape;282;p46"/>
              <p:cNvSpPr/>
              <p:nvPr/>
            </p:nvSpPr>
            <p:spPr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3" name="Google Shape;283;p46"/>
              <p:cNvSpPr/>
              <p:nvPr/>
            </p:nvSpPr>
            <p:spPr>
              <a:xfrm>
                <a:off x="8513545" y="6444311"/>
                <a:ext cx="1467248" cy="400530"/>
              </a:xfrm>
              <a:custGeom>
                <a:avLst/>
                <a:gdLst/>
                <a:ahLst/>
                <a:cxnLst/>
                <a:rect l="l" t="t" r="r" b="b"/>
                <a:pathLst>
                  <a:path w="1709737" h="466725" extrusionOk="0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4" name="Google Shape;284;p46"/>
              <p:cNvSpPr/>
              <p:nvPr/>
            </p:nvSpPr>
            <p:spPr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5" name="Google Shape;285;p46"/>
              <p:cNvSpPr/>
              <p:nvPr/>
            </p:nvSpPr>
            <p:spPr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6" name="Google Shape;286;p46"/>
              <p:cNvSpPr/>
              <p:nvPr/>
            </p:nvSpPr>
            <p:spPr>
              <a:xfrm>
                <a:off x="9247573" y="3753404"/>
                <a:ext cx="2200463" cy="2147333"/>
              </a:xfrm>
              <a:custGeom>
                <a:avLst/>
                <a:gdLst/>
                <a:ahLst/>
                <a:cxnLst/>
                <a:rect l="l" t="t" r="r" b="b"/>
                <a:pathLst>
                  <a:path w="2564131" h="2502221" extrusionOk="0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7" name="Google Shape;287;p46"/>
              <p:cNvSpPr/>
              <p:nvPr/>
            </p:nvSpPr>
            <p:spPr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8" name="Google Shape;288;p46"/>
              <p:cNvSpPr/>
              <p:nvPr/>
            </p:nvSpPr>
            <p:spPr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9" name="Google Shape;289;p46"/>
              <p:cNvSpPr/>
              <p:nvPr/>
            </p:nvSpPr>
            <p:spPr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0" name="Google Shape;290;p46"/>
              <p:cNvSpPr/>
              <p:nvPr/>
            </p:nvSpPr>
            <p:spPr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1" name="Google Shape;291;p46"/>
              <p:cNvSpPr/>
              <p:nvPr/>
            </p:nvSpPr>
            <p:spPr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2" name="Google Shape;292;p46"/>
              <p:cNvSpPr/>
              <p:nvPr/>
            </p:nvSpPr>
            <p:spPr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3" name="Google Shape;293;p46"/>
              <p:cNvSpPr/>
              <p:nvPr/>
            </p:nvSpPr>
            <p:spPr>
              <a:xfrm>
                <a:off x="11451715" y="2809296"/>
                <a:ext cx="734033" cy="1745983"/>
              </a:xfrm>
              <a:custGeom>
                <a:avLst/>
                <a:gdLst/>
                <a:ahLst/>
                <a:cxnLst/>
                <a:rect l="l" t="t" r="r" b="b"/>
                <a:pathLst>
                  <a:path w="855346" h="2034540" extrusionOk="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cxnSp>
            <p:nvCxnSpPr>
              <p:cNvPr id="294" name="Google Shape;294;p46"/>
              <p:cNvCxnSpPr/>
              <p:nvPr/>
            </p:nvCxnSpPr>
            <p:spPr>
              <a:xfrm>
                <a:off x="9981203" y="5098858"/>
                <a:ext cx="733213" cy="400531"/>
              </a:xfrm>
              <a:prstGeom prst="straightConnector1">
                <a:avLst/>
              </a:pr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295" name="Google Shape;295;p46"/>
            <p:cNvGrpSpPr/>
            <p:nvPr/>
          </p:nvGrpSpPr>
          <p:grpSpPr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296" name="Google Shape;296;p46"/>
              <p:cNvSpPr/>
              <p:nvPr/>
            </p:nvSpPr>
            <p:spPr>
              <a:xfrm>
                <a:off x="7550108" y="-9139"/>
                <a:ext cx="591604" cy="774738"/>
              </a:xfrm>
              <a:custGeom>
                <a:avLst/>
                <a:gdLst/>
                <a:ahLst/>
                <a:cxnLst/>
                <a:rect l="l" t="t" r="r" b="b"/>
                <a:pathLst>
                  <a:path w="591604" h="774738" extrusionOk="0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7" name="Google Shape;297;p46"/>
              <p:cNvSpPr/>
              <p:nvPr/>
            </p:nvSpPr>
            <p:spPr>
              <a:xfrm>
                <a:off x="8141712" y="-9139"/>
                <a:ext cx="590944" cy="774738"/>
              </a:xfrm>
              <a:custGeom>
                <a:avLst/>
                <a:gdLst/>
                <a:ahLst/>
                <a:cxnLst/>
                <a:rect l="l" t="t" r="r" b="b"/>
                <a:pathLst>
                  <a:path w="590944" h="774738" extrusionOk="0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8" name="Google Shape;298;p46"/>
              <p:cNvSpPr/>
              <p:nvPr/>
            </p:nvSpPr>
            <p:spPr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99" name="Google Shape;299;p46"/>
            <p:cNvGrpSpPr/>
            <p:nvPr/>
          </p:nvGrpSpPr>
          <p:grpSpPr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00" name="Google Shape;300;p46"/>
              <p:cNvSpPr/>
              <p:nvPr/>
            </p:nvSpPr>
            <p:spPr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1" name="Google Shape;301;p46"/>
              <p:cNvSpPr/>
              <p:nvPr/>
            </p:nvSpPr>
            <p:spPr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2" name="Google Shape;302;p46"/>
              <p:cNvSpPr/>
              <p:nvPr/>
            </p:nvSpPr>
            <p:spPr>
              <a:xfrm>
                <a:off x="6260506" y="6577107"/>
                <a:ext cx="1050305" cy="287297"/>
              </a:xfrm>
              <a:custGeom>
                <a:avLst/>
                <a:gdLst/>
                <a:ahLst/>
                <a:cxnLst/>
                <a:rect l="l" t="t" r="r" b="b"/>
                <a:pathLst>
                  <a:path w="1709736" h="467676" extrusionOk="0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65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sp>
        <p:nvSpPr>
          <p:cNvPr id="303" name="Google Shape;303;p46"/>
          <p:cNvSpPr>
            <a:spLocks noGrp="1"/>
          </p:cNvSpPr>
          <p:nvPr>
            <p:ph type="pic" idx="2"/>
          </p:nvPr>
        </p:nvSpPr>
        <p:spPr>
          <a:xfrm>
            <a:off x="5016500" y="292100"/>
            <a:ext cx="6881813" cy="627221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  <a:effectLst>
            <a:outerShdw blurRad="508000" dist="63500" dir="2700000" sx="101000" sy="101000" algn="tl" rotWithShape="0">
              <a:srgbClr val="000000">
                <a:alpha val="32941"/>
              </a:srgbClr>
            </a:outerShdw>
          </a:effectLst>
        </p:spPr>
        <p:txBody>
          <a:bodyPr spcFirstLastPara="1" wrap="square" lIns="0" tIns="1188700" rIns="0" bIns="0" anchor="ctr" anchorCtr="0"/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260"/>
              <a:buFont typeface="Noto Sans Symbols"/>
              <a:buNone/>
              <a:defRPr sz="14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04" name="Google Shape;304;p46"/>
          <p:cNvSpPr txBox="1">
            <a:spLocks noGrp="1"/>
          </p:cNvSpPr>
          <p:nvPr>
            <p:ph type="title"/>
          </p:nvPr>
        </p:nvSpPr>
        <p:spPr>
          <a:xfrm>
            <a:off x="584201" y="2579648"/>
            <a:ext cx="37688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  <a:defRPr sz="36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6"/>
          <p:cNvSpPr txBox="1">
            <a:spLocks noGrp="1"/>
          </p:cNvSpPr>
          <p:nvPr>
            <p:ph type="body" idx="1"/>
          </p:nvPr>
        </p:nvSpPr>
        <p:spPr>
          <a:xfrm>
            <a:off x="584201" y="3535541"/>
            <a:ext cx="3769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359">
          <p15:clr>
            <a:srgbClr val="FBAE40"/>
          </p15:clr>
        </p15:guide>
        <p15:guide id="2" orient="horz" pos="904">
          <p15:clr>
            <a:srgbClr val="5ACBF0"/>
          </p15:clr>
        </p15:guide>
        <p15:guide id="3" orient="horz" pos="1276">
          <p15:clr>
            <a:srgbClr val="5ACBF0"/>
          </p15:clr>
        </p15:guide>
        <p15:guide id="4" orient="horz" pos="2226">
          <p15:clr>
            <a:srgbClr val="5ACBF0"/>
          </p15:clr>
        </p15:guide>
        <p15:guide id="5" pos="2993">
          <p15:clr>
            <a:srgbClr val="C35E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hite">
  <p:cSld name="Title slide white">
    <p:bg>
      <p:bgPr>
        <a:solidFill>
          <a:schemeClr val="dk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>
            <a:spLocks noGrp="1"/>
          </p:cNvSpPr>
          <p:nvPr>
            <p:ph type="title"/>
          </p:nvPr>
        </p:nvSpPr>
        <p:spPr>
          <a:xfrm>
            <a:off x="429544" y="3029995"/>
            <a:ext cx="9401560" cy="17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8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94"/>
              <a:buFont typeface="Quattrocento Sans"/>
              <a:buNone/>
              <a:defRPr sz="5294" strike="noStrik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7"/>
          <p:cNvSpPr txBox="1">
            <a:spLocks noGrp="1"/>
          </p:cNvSpPr>
          <p:nvPr>
            <p:ph type="body" idx="1"/>
          </p:nvPr>
        </p:nvSpPr>
        <p:spPr>
          <a:xfrm>
            <a:off x="426426" y="4838790"/>
            <a:ext cx="9401560" cy="94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11"/>
              <a:buNone/>
              <a:defRPr sz="1568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9" name="Google Shape;309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310" y="241380"/>
            <a:ext cx="1279717" cy="573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">
  <p:cSld name="Title slide blue">
    <p:bg>
      <p:bgPr>
        <a:solidFill>
          <a:schemeClr val="dk2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>
            <a:spLocks noGrp="1"/>
          </p:cNvSpPr>
          <p:nvPr>
            <p:ph type="title"/>
          </p:nvPr>
        </p:nvSpPr>
        <p:spPr>
          <a:xfrm>
            <a:off x="429544" y="3029995"/>
            <a:ext cx="9401560" cy="17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8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94"/>
              <a:buFont typeface="Quattrocento Sans"/>
              <a:buNone/>
              <a:defRPr sz="5294" strike="noStrik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body" idx="1"/>
          </p:nvPr>
        </p:nvSpPr>
        <p:spPr>
          <a:xfrm>
            <a:off x="426426" y="4838790"/>
            <a:ext cx="9401560" cy="94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11"/>
              <a:buNone/>
              <a:defRPr sz="1568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3" name="Google Shape;31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310" y="241380"/>
            <a:ext cx="1279717" cy="573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hoto">
  <p:cSld name="Title slide photo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9" descr="A person sitting in a chair using a computer&#10;&#10;Description generated with very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09" y="0"/>
            <a:ext cx="122055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9"/>
          <p:cNvSpPr txBox="1">
            <a:spLocks noGrp="1"/>
          </p:cNvSpPr>
          <p:nvPr>
            <p:ph type="title"/>
          </p:nvPr>
        </p:nvSpPr>
        <p:spPr>
          <a:xfrm>
            <a:off x="429544" y="3029995"/>
            <a:ext cx="9401560" cy="17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8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94"/>
              <a:buFont typeface="Quattrocento Sans"/>
              <a:buNone/>
              <a:defRPr sz="5294" strike="noStrik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9"/>
          <p:cNvSpPr txBox="1">
            <a:spLocks noGrp="1"/>
          </p:cNvSpPr>
          <p:nvPr>
            <p:ph type="body" idx="1"/>
          </p:nvPr>
        </p:nvSpPr>
        <p:spPr>
          <a:xfrm>
            <a:off x="426426" y="4838790"/>
            <a:ext cx="9401560" cy="94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11"/>
              <a:buNone/>
              <a:defRPr sz="1568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8" name="Google Shape;31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44" y="437137"/>
            <a:ext cx="896425" cy="190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0"/>
          <p:cNvSpPr txBox="1">
            <a:spLocks noGrp="1"/>
          </p:cNvSpPr>
          <p:nvPr>
            <p:ph type="title"/>
          </p:nvPr>
        </p:nvSpPr>
        <p:spPr>
          <a:xfrm>
            <a:off x="426425" y="1202871"/>
            <a:ext cx="3632388" cy="117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61"/>
              <a:buFont typeface="Quattrocento Sans"/>
              <a:buNone/>
              <a:defRPr sz="1961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0"/>
          <p:cNvSpPr txBox="1">
            <a:spLocks noGrp="1"/>
          </p:cNvSpPr>
          <p:nvPr>
            <p:ph type="body" idx="1"/>
          </p:nvPr>
        </p:nvSpPr>
        <p:spPr>
          <a:xfrm>
            <a:off x="6212722" y="1202872"/>
            <a:ext cx="3618382" cy="328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Noto Sans Symbols"/>
              <a:buNone/>
              <a:defRPr sz="196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000000"/>
              </a:buClr>
              <a:buSzPts val="1589"/>
              <a:buNone/>
              <a:defRPr sz="1765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9"/>
              <a:buNone/>
              <a:defRPr sz="1765"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9"/>
              <a:buNone/>
              <a:defRPr sz="1765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9"/>
              <a:buNone/>
              <a:defRPr sz="1765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Studio Live! Washington, D.C.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06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>
  <p:cSld name="Title &amp; body slid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1"/>
          <p:cNvSpPr txBox="1">
            <a:spLocks noGrp="1"/>
          </p:cNvSpPr>
          <p:nvPr>
            <p:ph type="body" idx="1"/>
          </p:nvPr>
        </p:nvSpPr>
        <p:spPr>
          <a:xfrm>
            <a:off x="437318" y="2139702"/>
            <a:ext cx="11339774" cy="122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4"/>
              <a:buNone/>
              <a:defRPr sz="2549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 sz="1961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 sz="1961"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 sz="1961"/>
            </a:lvl4pPr>
            <a:lvl5pPr marL="2286000" lvl="4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51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layout 2">
  <p:cSld name="Photo layout 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>
            <a:spLocks noGrp="1"/>
          </p:cNvSpPr>
          <p:nvPr>
            <p:ph type="pic" idx="2"/>
          </p:nvPr>
        </p:nvSpPr>
        <p:spPr>
          <a:xfrm>
            <a:off x="426424" y="2135537"/>
            <a:ext cx="3632388" cy="258381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27" name="Google Shape;327;p52"/>
          <p:cNvSpPr>
            <a:spLocks noGrp="1"/>
          </p:cNvSpPr>
          <p:nvPr>
            <p:ph type="pic" idx="3"/>
          </p:nvPr>
        </p:nvSpPr>
        <p:spPr>
          <a:xfrm>
            <a:off x="4281364" y="2135537"/>
            <a:ext cx="3623050" cy="25838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28" name="Google Shape;328;p52"/>
          <p:cNvSpPr>
            <a:spLocks noGrp="1"/>
          </p:cNvSpPr>
          <p:nvPr>
            <p:ph type="pic" idx="4"/>
          </p:nvPr>
        </p:nvSpPr>
        <p:spPr>
          <a:xfrm>
            <a:off x="8126963" y="2135536"/>
            <a:ext cx="3634002" cy="25838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29" name="Google Shape;329;p52"/>
          <p:cNvSpPr txBox="1">
            <a:spLocks noGrp="1"/>
          </p:cNvSpPr>
          <p:nvPr>
            <p:ph type="body" idx="1"/>
          </p:nvPr>
        </p:nvSpPr>
        <p:spPr>
          <a:xfrm>
            <a:off x="426424" y="4927922"/>
            <a:ext cx="3630521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52"/>
          <p:cNvSpPr txBox="1">
            <a:spLocks noGrp="1"/>
          </p:cNvSpPr>
          <p:nvPr>
            <p:ph type="body" idx="5"/>
          </p:nvPr>
        </p:nvSpPr>
        <p:spPr>
          <a:xfrm>
            <a:off x="4281361" y="4927922"/>
            <a:ext cx="3623050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52"/>
          <p:cNvSpPr txBox="1">
            <a:spLocks noGrp="1"/>
          </p:cNvSpPr>
          <p:nvPr>
            <p:ph type="body" idx="6"/>
          </p:nvPr>
        </p:nvSpPr>
        <p:spPr>
          <a:xfrm>
            <a:off x="8126963" y="4927922"/>
            <a:ext cx="3630521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52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layout">
  <p:cSld name="Device layout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3"/>
          <p:cNvSpPr>
            <a:spLocks noGrp="1"/>
          </p:cNvSpPr>
          <p:nvPr>
            <p:ph type="clipArt" idx="2"/>
          </p:nvPr>
        </p:nvSpPr>
        <p:spPr>
          <a:xfrm>
            <a:off x="5982391" y="2145841"/>
            <a:ext cx="5780073" cy="375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35" name="Google Shape;335;p53"/>
          <p:cNvSpPr txBox="1">
            <a:spLocks noGrp="1"/>
          </p:cNvSpPr>
          <p:nvPr>
            <p:ph type="body" idx="1"/>
          </p:nvPr>
        </p:nvSpPr>
        <p:spPr>
          <a:xfrm>
            <a:off x="426424" y="2145841"/>
            <a:ext cx="5138175" cy="257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4"/>
              <a:buFont typeface="Noto Sans Symbols"/>
              <a:buNone/>
              <a:defRPr sz="2549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549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53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layout: three columns graphic and text">
  <p:cSld name="Graphic layout: three columns graphic and 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4"/>
          <p:cNvSpPr/>
          <p:nvPr/>
        </p:nvSpPr>
        <p:spPr>
          <a:xfrm>
            <a:off x="426425" y="1599723"/>
            <a:ext cx="3632388" cy="3128966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5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39" name="Google Shape;339;p54"/>
          <p:cNvSpPr txBox="1">
            <a:spLocks noGrp="1"/>
          </p:cNvSpPr>
          <p:nvPr>
            <p:ph type="body" idx="1"/>
          </p:nvPr>
        </p:nvSpPr>
        <p:spPr>
          <a:xfrm>
            <a:off x="897219" y="1958468"/>
            <a:ext cx="2698612" cy="241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54"/>
          <p:cNvSpPr/>
          <p:nvPr/>
        </p:nvSpPr>
        <p:spPr>
          <a:xfrm>
            <a:off x="4281363" y="1599723"/>
            <a:ext cx="3623052" cy="3128966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5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41" name="Google Shape;341;p54"/>
          <p:cNvSpPr/>
          <p:nvPr/>
        </p:nvSpPr>
        <p:spPr>
          <a:xfrm>
            <a:off x="8126965" y="1599723"/>
            <a:ext cx="3635499" cy="3128966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5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42" name="Google Shape;342;p54"/>
          <p:cNvSpPr txBox="1">
            <a:spLocks noGrp="1"/>
          </p:cNvSpPr>
          <p:nvPr>
            <p:ph type="body" idx="2"/>
          </p:nvPr>
        </p:nvSpPr>
        <p:spPr>
          <a:xfrm>
            <a:off x="4746694" y="1958468"/>
            <a:ext cx="2698612" cy="241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54"/>
          <p:cNvSpPr txBox="1">
            <a:spLocks noGrp="1"/>
          </p:cNvSpPr>
          <p:nvPr>
            <p:ph type="body" idx="3"/>
          </p:nvPr>
        </p:nvSpPr>
        <p:spPr>
          <a:xfrm>
            <a:off x="8598490" y="1958468"/>
            <a:ext cx="2698612" cy="241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4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4"/>
          <p:cNvSpPr txBox="1">
            <a:spLocks noGrp="1"/>
          </p:cNvSpPr>
          <p:nvPr>
            <p:ph type="body" idx="4"/>
          </p:nvPr>
        </p:nvSpPr>
        <p:spPr>
          <a:xfrm>
            <a:off x="426425" y="4927922"/>
            <a:ext cx="3627659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54"/>
          <p:cNvSpPr txBox="1">
            <a:spLocks noGrp="1"/>
          </p:cNvSpPr>
          <p:nvPr>
            <p:ph type="body" idx="5"/>
          </p:nvPr>
        </p:nvSpPr>
        <p:spPr>
          <a:xfrm>
            <a:off x="4281362" y="4927922"/>
            <a:ext cx="3623051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54"/>
          <p:cNvSpPr txBox="1">
            <a:spLocks noGrp="1"/>
          </p:cNvSpPr>
          <p:nvPr>
            <p:ph type="body" idx="6"/>
          </p:nvPr>
        </p:nvSpPr>
        <p:spPr>
          <a:xfrm>
            <a:off x="8126963" y="4927922"/>
            <a:ext cx="3635502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layout: four columns graphic and text">
  <p:cSld name="Graphic layout: four columns graphic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5"/>
          <p:cNvSpPr/>
          <p:nvPr/>
        </p:nvSpPr>
        <p:spPr>
          <a:xfrm>
            <a:off x="9109046" y="1590385"/>
            <a:ext cx="2653417" cy="31289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5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0" name="Google Shape;350;p55"/>
          <p:cNvSpPr/>
          <p:nvPr/>
        </p:nvSpPr>
        <p:spPr>
          <a:xfrm>
            <a:off x="6214840" y="1590385"/>
            <a:ext cx="2653417" cy="31289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5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1" name="Google Shape;351;p55"/>
          <p:cNvSpPr/>
          <p:nvPr/>
        </p:nvSpPr>
        <p:spPr>
          <a:xfrm>
            <a:off x="3320633" y="1590385"/>
            <a:ext cx="2653417" cy="31289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5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2" name="Google Shape;352;p55"/>
          <p:cNvSpPr/>
          <p:nvPr/>
        </p:nvSpPr>
        <p:spPr>
          <a:xfrm>
            <a:off x="426426" y="1590385"/>
            <a:ext cx="2653417" cy="31289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5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3" name="Google Shape;353;p55"/>
          <p:cNvSpPr txBox="1">
            <a:spLocks noGrp="1"/>
          </p:cNvSpPr>
          <p:nvPr>
            <p:ph type="title"/>
          </p:nvPr>
        </p:nvSpPr>
        <p:spPr>
          <a:xfrm>
            <a:off x="426424" y="435824"/>
            <a:ext cx="11336039" cy="74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5"/>
          <p:cNvSpPr txBox="1">
            <a:spLocks noGrp="1"/>
          </p:cNvSpPr>
          <p:nvPr>
            <p:ph type="body" idx="1"/>
          </p:nvPr>
        </p:nvSpPr>
        <p:spPr>
          <a:xfrm>
            <a:off x="966751" y="2135537"/>
            <a:ext cx="1572767" cy="20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55"/>
          <p:cNvSpPr txBox="1">
            <a:spLocks noGrp="1"/>
          </p:cNvSpPr>
          <p:nvPr>
            <p:ph type="body" idx="2"/>
          </p:nvPr>
        </p:nvSpPr>
        <p:spPr>
          <a:xfrm>
            <a:off x="3849259" y="2135537"/>
            <a:ext cx="1596164" cy="20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55"/>
          <p:cNvSpPr txBox="1">
            <a:spLocks noGrp="1"/>
          </p:cNvSpPr>
          <p:nvPr>
            <p:ph type="body" idx="3"/>
          </p:nvPr>
        </p:nvSpPr>
        <p:spPr>
          <a:xfrm>
            <a:off x="426426" y="4927922"/>
            <a:ext cx="2653417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55"/>
          <p:cNvSpPr txBox="1">
            <a:spLocks noGrp="1"/>
          </p:cNvSpPr>
          <p:nvPr>
            <p:ph type="body" idx="4"/>
          </p:nvPr>
        </p:nvSpPr>
        <p:spPr>
          <a:xfrm>
            <a:off x="3320633" y="4927922"/>
            <a:ext cx="2653417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55"/>
          <p:cNvSpPr txBox="1">
            <a:spLocks noGrp="1"/>
          </p:cNvSpPr>
          <p:nvPr>
            <p:ph type="body" idx="5"/>
          </p:nvPr>
        </p:nvSpPr>
        <p:spPr>
          <a:xfrm>
            <a:off x="6214840" y="4927922"/>
            <a:ext cx="2653417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55"/>
          <p:cNvSpPr txBox="1">
            <a:spLocks noGrp="1"/>
          </p:cNvSpPr>
          <p:nvPr>
            <p:ph type="body" idx="6"/>
          </p:nvPr>
        </p:nvSpPr>
        <p:spPr>
          <a:xfrm>
            <a:off x="6743466" y="2135537"/>
            <a:ext cx="1596164" cy="20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5"/>
          <p:cNvSpPr txBox="1">
            <a:spLocks noGrp="1"/>
          </p:cNvSpPr>
          <p:nvPr>
            <p:ph type="body" idx="7"/>
          </p:nvPr>
        </p:nvSpPr>
        <p:spPr>
          <a:xfrm>
            <a:off x="9637672" y="2135537"/>
            <a:ext cx="1596164" cy="20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55"/>
          <p:cNvSpPr txBox="1">
            <a:spLocks noGrp="1"/>
          </p:cNvSpPr>
          <p:nvPr>
            <p:ph type="body" idx="8"/>
          </p:nvPr>
        </p:nvSpPr>
        <p:spPr>
          <a:xfrm>
            <a:off x="9109046" y="4927922"/>
            <a:ext cx="2653417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layout">
  <p:cSld name="Table layou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white">
  <p:cSld name="Section title whi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7"/>
          <p:cNvSpPr txBox="1">
            <a:spLocks noGrp="1"/>
          </p:cNvSpPr>
          <p:nvPr>
            <p:ph type="title"/>
          </p:nvPr>
        </p:nvSpPr>
        <p:spPr>
          <a:xfrm>
            <a:off x="426425" y="1184319"/>
            <a:ext cx="7477989" cy="353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4"/>
              <a:buFont typeface="Quattrocento Sans"/>
              <a:buNone/>
              <a:defRPr sz="5294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black">
  <p:cSld name="Section title black">
    <p:bg>
      <p:bgPr>
        <a:solidFill>
          <a:schemeClr val="dk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8"/>
          <p:cNvSpPr txBox="1">
            <a:spLocks noGrp="1"/>
          </p:cNvSpPr>
          <p:nvPr>
            <p:ph type="title"/>
          </p:nvPr>
        </p:nvSpPr>
        <p:spPr>
          <a:xfrm>
            <a:off x="426425" y="1184319"/>
            <a:ext cx="7477989" cy="353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94"/>
              <a:buFont typeface="Quattrocento Sans"/>
              <a:buNone/>
              <a:defRPr sz="5294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blue">
  <p:cSld name="Section title blue">
    <p:bg>
      <p:bgPr>
        <a:solidFill>
          <a:schemeClr val="dk2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9"/>
          <p:cNvSpPr txBox="1">
            <a:spLocks noGrp="1"/>
          </p:cNvSpPr>
          <p:nvPr>
            <p:ph type="title"/>
          </p:nvPr>
        </p:nvSpPr>
        <p:spPr>
          <a:xfrm>
            <a:off x="426425" y="1184319"/>
            <a:ext cx="7477989" cy="353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94"/>
              <a:buFont typeface="Quattrocento Sans"/>
              <a:buNone/>
              <a:defRPr sz="5294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hoto">
  <p:cSld name="Section title photo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60" descr="A person in a blue shirt&#10;&#10;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0264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60"/>
          <p:cNvSpPr txBox="1">
            <a:spLocks noGrp="1"/>
          </p:cNvSpPr>
          <p:nvPr>
            <p:ph type="title"/>
          </p:nvPr>
        </p:nvSpPr>
        <p:spPr>
          <a:xfrm>
            <a:off x="426425" y="1184319"/>
            <a:ext cx="7477989" cy="353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4"/>
              <a:buFont typeface="Quattrocento Sans"/>
              <a:buNone/>
              <a:defRPr sz="5294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333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white">
  <p:cSld name="Thank you white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2"/>
          <p:cNvSpPr txBox="1">
            <a:spLocks noGrp="1"/>
          </p:cNvSpPr>
          <p:nvPr>
            <p:ph type="title"/>
          </p:nvPr>
        </p:nvSpPr>
        <p:spPr>
          <a:xfrm>
            <a:off x="426424" y="1829711"/>
            <a:ext cx="7477989" cy="1473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9"/>
              <a:buFont typeface="Quattrocento Sans"/>
              <a:buNone/>
              <a:defRPr sz="2549">
                <a:solidFill>
                  <a:schemeClr val="dk1"/>
                </a:solidFill>
              </a:defRPr>
            </a:lvl1pPr>
            <a:lvl2pPr lvl="1">
              <a:spcBef>
                <a:spcPts val="1274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62"/>
          <p:cNvSpPr txBox="1"/>
          <p:nvPr/>
        </p:nvSpPr>
        <p:spPr>
          <a:xfrm>
            <a:off x="428494" y="6318462"/>
            <a:ext cx="4482124" cy="10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6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Copyright Microsoft Corporation. All rights reserved. </a:t>
            </a:r>
            <a:endParaRPr/>
          </a:p>
        </p:txBody>
      </p:sp>
      <p:pic>
        <p:nvPicPr>
          <p:cNvPr id="377" name="Google Shape;377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544" y="437137"/>
            <a:ext cx="896425" cy="190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blue">
  <p:cSld name="Thank you blue">
    <p:bg>
      <p:bgPr>
        <a:solidFill>
          <a:schemeClr val="dk2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3"/>
          <p:cNvSpPr txBox="1">
            <a:spLocks noGrp="1"/>
          </p:cNvSpPr>
          <p:nvPr>
            <p:ph type="title"/>
          </p:nvPr>
        </p:nvSpPr>
        <p:spPr>
          <a:xfrm>
            <a:off x="426425" y="1829711"/>
            <a:ext cx="7477989" cy="1473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49"/>
              <a:buFont typeface="Quattrocento Sans"/>
              <a:buNone/>
              <a:defRPr sz="2549">
                <a:solidFill>
                  <a:schemeClr val="lt1"/>
                </a:solidFill>
              </a:defRPr>
            </a:lvl1pPr>
            <a:lvl2pPr lvl="1">
              <a:spcBef>
                <a:spcPts val="1274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63"/>
          <p:cNvSpPr txBox="1"/>
          <p:nvPr/>
        </p:nvSpPr>
        <p:spPr>
          <a:xfrm>
            <a:off x="428494" y="6318462"/>
            <a:ext cx="4482124" cy="10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6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Copyright Microsoft Corporation. All rights reserved. </a:t>
            </a:r>
            <a:endParaRPr/>
          </a:p>
        </p:txBody>
      </p:sp>
      <p:pic>
        <p:nvPicPr>
          <p:cNvPr id="381" name="Google Shape;381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8681" y="437140"/>
            <a:ext cx="896425" cy="191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 Solid">
  <p:cSld name="9_Title Slide Solid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818" y="0"/>
            <a:ext cx="121902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65"/>
          <p:cNvSpPr/>
          <p:nvPr/>
        </p:nvSpPr>
        <p:spPr>
          <a:xfrm>
            <a:off x="-15725" y="0"/>
            <a:ext cx="5984100" cy="6858000"/>
          </a:xfrm>
          <a:prstGeom prst="rect">
            <a:avLst/>
          </a:prstGeom>
          <a:solidFill>
            <a:srgbClr val="000000">
              <a:alpha val="54900"/>
            </a:srgbClr>
          </a:solidFill>
          <a:ln>
            <a:noFill/>
          </a:ln>
        </p:spPr>
        <p:txBody>
          <a:bodyPr spcFirstLastPara="1" wrap="square" lIns="179200" tIns="143375" rIns="179200" bIns="143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65"/>
          <p:cNvSpPr txBox="1">
            <a:spLocks noGrp="1"/>
          </p:cNvSpPr>
          <p:nvPr>
            <p:ph type="title"/>
          </p:nvPr>
        </p:nvSpPr>
        <p:spPr>
          <a:xfrm>
            <a:off x="150852" y="2057400"/>
            <a:ext cx="5211600" cy="27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75" tIns="182875" rIns="146300" bIns="91425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pic>
        <p:nvPicPr>
          <p:cNvPr id="392" name="Google Shape;392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42" y="200781"/>
            <a:ext cx="1946824" cy="71594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65"/>
          <p:cNvSpPr txBox="1">
            <a:spLocks noGrp="1"/>
          </p:cNvSpPr>
          <p:nvPr>
            <p:ph type="body" idx="1"/>
          </p:nvPr>
        </p:nvSpPr>
        <p:spPr>
          <a:xfrm>
            <a:off x="150852" y="4800602"/>
            <a:ext cx="5211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75" tIns="91425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66"/>
          <p:cNvSpPr txBox="1">
            <a:spLocks noGrp="1"/>
          </p:cNvSpPr>
          <p:nvPr>
            <p:ph type="body" idx="1"/>
          </p:nvPr>
        </p:nvSpPr>
        <p:spPr>
          <a:xfrm>
            <a:off x="584200" y="1435497"/>
            <a:ext cx="11018400" cy="23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288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00" name="Google Shape;400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6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6" name="Google Shape;406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5" name="Google Shape;425;p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28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7" name="Google Shape;427;p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28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5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7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43" name="Google Shape;443;p7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4" name="Google Shape;444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5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7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0" name="Google Shape;450;p7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51" name="Google Shape;451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76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7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7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with photo and tile">
  <p:cSld name="2_Title with photo and tile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79" descr="A person sitting at a table using a computer&#10;&#10;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" y="0"/>
            <a:ext cx="12192000" cy="6857027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79"/>
          <p:cNvSpPr/>
          <p:nvPr/>
        </p:nvSpPr>
        <p:spPr>
          <a:xfrm>
            <a:off x="-2" y="-5304"/>
            <a:ext cx="4526100" cy="6863400"/>
          </a:xfrm>
          <a:prstGeom prst="rect">
            <a:avLst/>
          </a:prstGeom>
          <a:gradFill>
            <a:gsLst>
              <a:gs pos="0">
                <a:srgbClr val="FFFFFF">
                  <a:alpha val="7098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82850" tIns="146275" rIns="182850" bIns="146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73" name="Google Shape;473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292" y="256398"/>
            <a:ext cx="1829371" cy="672922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79"/>
          <p:cNvSpPr/>
          <p:nvPr/>
        </p:nvSpPr>
        <p:spPr>
          <a:xfrm>
            <a:off x="267682" y="2084173"/>
            <a:ext cx="8125200" cy="35862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179275" tIns="143400" rIns="179275" bIns="1434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5" name="Google Shape;475;p79"/>
          <p:cNvSpPr txBox="1">
            <a:spLocks noGrp="1"/>
          </p:cNvSpPr>
          <p:nvPr>
            <p:ph type="title"/>
          </p:nvPr>
        </p:nvSpPr>
        <p:spPr>
          <a:xfrm>
            <a:off x="269303" y="2077814"/>
            <a:ext cx="6275100" cy="1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425" tIns="89625" rIns="143425" bIns="89625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4700"/>
              <a:buFont typeface="Quattrocento Sans"/>
              <a:buNone/>
              <a:defRPr sz="4700">
                <a:solidFill>
                  <a:srgbClr val="35353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79"/>
          <p:cNvSpPr txBox="1">
            <a:spLocks noGrp="1"/>
          </p:cNvSpPr>
          <p:nvPr>
            <p:ph type="body" idx="1"/>
          </p:nvPr>
        </p:nvSpPr>
        <p:spPr>
          <a:xfrm>
            <a:off x="267682" y="3877278"/>
            <a:ext cx="6276300" cy="6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350" tIns="107575" rIns="161350" bIns="107575" anchor="t" anchorCtr="0"/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solidFill>
                  <a:srgbClr val="35353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0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5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1"/>
          <p:cNvSpPr txBox="1">
            <a:spLocks noGrp="1"/>
          </p:cNvSpPr>
          <p:nvPr>
            <p:ph type="title"/>
          </p:nvPr>
        </p:nvSpPr>
        <p:spPr>
          <a:xfrm>
            <a:off x="269240" y="289513"/>
            <a:ext cx="116559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425" tIns="89625" rIns="143425" bIns="89625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">
  <p:cSld name="Case study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2"/>
          <p:cNvSpPr>
            <a:spLocks noGrp="1"/>
          </p:cNvSpPr>
          <p:nvPr>
            <p:ph type="pic" idx="2"/>
          </p:nvPr>
        </p:nvSpPr>
        <p:spPr>
          <a:xfrm>
            <a:off x="1" y="-3821"/>
            <a:ext cx="6096000" cy="6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425" tIns="89625" rIns="143425" bIns="89625" anchor="t" anchorCtr="0"/>
          <a:lstStyle>
            <a:lvl1pPr marR="0" lvl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83" name="Google Shape;483;p82"/>
          <p:cNvSpPr txBox="1">
            <a:spLocks noGrp="1"/>
          </p:cNvSpPr>
          <p:nvPr>
            <p:ph type="body" idx="1"/>
          </p:nvPr>
        </p:nvSpPr>
        <p:spPr>
          <a:xfrm>
            <a:off x="6334936" y="2045659"/>
            <a:ext cx="47634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425" tIns="89625" rIns="143425" bIns="89625" anchor="t" anchorCtr="0"/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 b="1">
                <a:solidFill>
                  <a:srgbClr val="0078D7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6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400"/>
            </a:lvl3pPr>
            <a:lvl4pPr marL="1828800" lvl="3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200"/>
            </a:lvl4pPr>
            <a:lvl5pPr marL="2286000" lvl="4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200"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82"/>
          <p:cNvSpPr txBox="1">
            <a:spLocks noGrp="1"/>
          </p:cNvSpPr>
          <p:nvPr>
            <p:ph type="title"/>
          </p:nvPr>
        </p:nvSpPr>
        <p:spPr>
          <a:xfrm>
            <a:off x="6334935" y="289512"/>
            <a:ext cx="55818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425" tIns="89625" rIns="143425" bIns="89625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D7"/>
              </a:buClr>
              <a:buSzPts val="3200"/>
              <a:buFont typeface="Quattrocento Sans"/>
              <a:buNone/>
              <a:defRPr sz="3200" b="0" cap="none">
                <a:solidFill>
                  <a:srgbClr val="0078D7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6193374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blue">
  <p:cSld name="Title Only - blue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3"/>
          <p:cNvSpPr txBox="1">
            <a:spLocks noGrp="1"/>
          </p:cNvSpPr>
          <p:nvPr>
            <p:ph type="title"/>
          </p:nvPr>
        </p:nvSpPr>
        <p:spPr>
          <a:xfrm>
            <a:off x="269240" y="289513"/>
            <a:ext cx="116559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425" tIns="89625" rIns="143425" bIns="89625" anchor="ctr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D7"/>
              </a:buClr>
              <a:buSzPts val="2400"/>
              <a:buFont typeface="Quattrocento Sans"/>
              <a:buNone/>
              <a:defRPr sz="2400" b="0" i="0" u="none" strike="noStrike" cap="none">
                <a:solidFill>
                  <a:srgbClr val="0078D7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stage">
  <p:cSld name="Title Only stage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4"/>
          <p:cNvSpPr/>
          <p:nvPr/>
        </p:nvSpPr>
        <p:spPr>
          <a:xfrm>
            <a:off x="-1" y="-7783"/>
            <a:ext cx="6096000" cy="6865800"/>
          </a:xfrm>
          <a:prstGeom prst="rect">
            <a:avLst/>
          </a:pr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89625" tIns="44800" rIns="89625" bIns="44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9" name="Google Shape;489;p84"/>
          <p:cNvSpPr txBox="1">
            <a:spLocks noGrp="1"/>
          </p:cNvSpPr>
          <p:nvPr>
            <p:ph type="title"/>
          </p:nvPr>
        </p:nvSpPr>
        <p:spPr>
          <a:xfrm>
            <a:off x="269240" y="289513"/>
            <a:ext cx="56028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425" tIns="89625" rIns="143425" bIns="89625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Quattrocento Sans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>
  <p:cSld name="Title &amp; Content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5"/>
          <p:cNvSpPr txBox="1">
            <a:spLocks noGrp="1"/>
          </p:cNvSpPr>
          <p:nvPr>
            <p:ph type="body" idx="1"/>
          </p:nvPr>
        </p:nvSpPr>
        <p:spPr>
          <a:xfrm>
            <a:off x="269240" y="1221953"/>
            <a:ext cx="11655900" cy="1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425" tIns="89625" rIns="143425" bIns="89625" anchor="t" anchorCtr="0"/>
          <a:lstStyle>
            <a:lvl1pPr marL="4572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6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400"/>
            </a:lvl3pPr>
            <a:lvl4pPr marL="182880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 sz="1200"/>
            </a:lvl4pPr>
            <a:lvl5pPr marL="228600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 sz="1200"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85"/>
          <p:cNvSpPr txBox="1">
            <a:spLocks noGrp="1"/>
          </p:cNvSpPr>
          <p:nvPr>
            <p:ph type="title"/>
          </p:nvPr>
        </p:nvSpPr>
        <p:spPr>
          <a:xfrm>
            <a:off x="269240" y="289513"/>
            <a:ext cx="116559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425" tIns="89625" rIns="143425" bIns="89625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6"/>
          <p:cNvSpPr txBox="1">
            <a:spLocks noGrp="1"/>
          </p:cNvSpPr>
          <p:nvPr>
            <p:ph type="title"/>
          </p:nvPr>
        </p:nvSpPr>
        <p:spPr>
          <a:xfrm>
            <a:off x="697277" y="2309700"/>
            <a:ext cx="51156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89625" rIns="89625" bIns="89625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D7"/>
              </a:buClr>
              <a:buSzPts val="3200"/>
              <a:buFont typeface="Quattrocento Sans"/>
              <a:buNone/>
              <a:defRPr sz="3200">
                <a:solidFill>
                  <a:srgbClr val="0078D7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95" name="Google Shape;495;p86"/>
          <p:cNvCxnSpPr/>
          <p:nvPr/>
        </p:nvCxnSpPr>
        <p:spPr>
          <a:xfrm rot="10800000">
            <a:off x="697027" y="3510463"/>
            <a:ext cx="431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6" name="Google Shape;496;p86"/>
          <p:cNvSpPr>
            <a:spLocks noGrp="1"/>
          </p:cNvSpPr>
          <p:nvPr>
            <p:ph type="pic" idx="2"/>
          </p:nvPr>
        </p:nvSpPr>
        <p:spPr>
          <a:xfrm>
            <a:off x="6116826" y="0"/>
            <a:ext cx="60753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425" tIns="89625" rIns="143425" bIns="89625" anchor="t" anchorCtr="0"/>
          <a:lstStyle>
            <a:lvl1pPr marR="0" lvl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97" name="Google Shape;497;p86"/>
          <p:cNvSpPr txBox="1">
            <a:spLocks noGrp="1"/>
          </p:cNvSpPr>
          <p:nvPr>
            <p:ph type="body" idx="1"/>
          </p:nvPr>
        </p:nvSpPr>
        <p:spPr>
          <a:xfrm>
            <a:off x="697277" y="3695664"/>
            <a:ext cx="4314900" cy="13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89625" rIns="89625" bIns="89625" anchor="t" anchorCtr="0"/>
          <a:lstStyle>
            <a:lvl1pPr marL="457200" lvl="0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 sz="1200" b="1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98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100"/>
              <a:buChar char="•"/>
              <a:defRPr sz="1200" b="1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 sz="1200" b="1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 sz="1200" b="1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 sz="1200" b="1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">
  <p:cSld name="Demo slide">
    <p:bg>
      <p:bgPr>
        <a:solidFill>
          <a:schemeClr val="dk2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7"/>
          <p:cNvSpPr txBox="1">
            <a:spLocks noGrp="1"/>
          </p:cNvSpPr>
          <p:nvPr>
            <p:ph type="title"/>
          </p:nvPr>
        </p:nvSpPr>
        <p:spPr>
          <a:xfrm>
            <a:off x="269240" y="2084186"/>
            <a:ext cx="10684200" cy="1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425" tIns="89625" rIns="143425" bIns="89625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100"/>
              <a:buFont typeface="Quattrocento Sans"/>
              <a:buNone/>
              <a:defRPr sz="7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87"/>
          <p:cNvSpPr txBox="1">
            <a:spLocks noGrp="1"/>
          </p:cNvSpPr>
          <p:nvPr>
            <p:ph type="body" idx="1"/>
          </p:nvPr>
        </p:nvSpPr>
        <p:spPr>
          <a:xfrm>
            <a:off x="269240" y="4780989"/>
            <a:ext cx="106824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300" tIns="143425" rIns="179300" bIns="143425" anchor="t" anchorCtr="0"/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7"/>
          <p:cNvSpPr txBox="1"/>
          <p:nvPr/>
        </p:nvSpPr>
        <p:spPr>
          <a:xfrm>
            <a:off x="269240" y="-306634"/>
            <a:ext cx="116559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425" tIns="89625" rIns="143425" bIns="896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D7"/>
              </a:buClr>
              <a:buSzPts val="2400"/>
              <a:buFont typeface="Quattrocento Sans"/>
              <a:buNone/>
            </a:pPr>
            <a:r>
              <a:rPr lang="en-US" sz="2400" b="0" i="0" u="none" strike="noStrike" cap="none">
                <a:solidFill>
                  <a:srgbClr val="0078D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CLICK TO EDIT MASTER TITLE STYLE</a:t>
            </a:r>
            <a:endParaRPr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mo slide">
  <p:cSld name="1_Demo slide">
    <p:bg>
      <p:bgPr>
        <a:solidFill>
          <a:schemeClr val="dk2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8"/>
          <p:cNvSpPr txBox="1">
            <a:spLocks noGrp="1"/>
          </p:cNvSpPr>
          <p:nvPr>
            <p:ph type="title"/>
          </p:nvPr>
        </p:nvSpPr>
        <p:spPr>
          <a:xfrm>
            <a:off x="269240" y="2607160"/>
            <a:ext cx="11280000" cy="1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425" tIns="89625" rIns="143425" bIns="89625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100"/>
              <a:buFont typeface="Quattrocento Sans"/>
              <a:buNone/>
              <a:defRPr sz="7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89"/>
          <p:cNvGrpSpPr/>
          <p:nvPr/>
        </p:nvGrpSpPr>
        <p:grpSpPr>
          <a:xfrm>
            <a:off x="83663" y="2629149"/>
            <a:ext cx="12009863" cy="176637"/>
            <a:chOff x="83663" y="2532000"/>
            <a:chExt cx="12009863" cy="176637"/>
          </a:xfrm>
        </p:grpSpPr>
        <p:sp>
          <p:nvSpPr>
            <p:cNvPr id="506" name="Google Shape;506;p89"/>
            <p:cNvSpPr/>
            <p:nvPr/>
          </p:nvSpPr>
          <p:spPr>
            <a:xfrm>
              <a:off x="305196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7" name="Google Shape;507;p89"/>
            <p:cNvSpPr/>
            <p:nvPr/>
          </p:nvSpPr>
          <p:spPr>
            <a:xfrm>
              <a:off x="631337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8" name="Google Shape;508;p89"/>
            <p:cNvSpPr/>
            <p:nvPr/>
          </p:nvSpPr>
          <p:spPr>
            <a:xfrm>
              <a:off x="83663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9" name="Google Shape;509;p89"/>
            <p:cNvSpPr/>
            <p:nvPr/>
          </p:nvSpPr>
          <p:spPr>
            <a:xfrm>
              <a:off x="412290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0" name="Google Shape;510;p89"/>
            <p:cNvSpPr/>
            <p:nvPr/>
          </p:nvSpPr>
          <p:spPr>
            <a:xfrm>
              <a:off x="959966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1" name="Google Shape;511;p89"/>
            <p:cNvSpPr/>
            <p:nvPr/>
          </p:nvSpPr>
          <p:spPr>
            <a:xfrm>
              <a:off x="1286106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2" name="Google Shape;512;p89"/>
            <p:cNvSpPr/>
            <p:nvPr/>
          </p:nvSpPr>
          <p:spPr>
            <a:xfrm>
              <a:off x="738432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3" name="Google Shape;513;p89"/>
            <p:cNvSpPr/>
            <p:nvPr/>
          </p:nvSpPr>
          <p:spPr>
            <a:xfrm>
              <a:off x="1067060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4" name="Google Shape;514;p89"/>
            <p:cNvSpPr/>
            <p:nvPr/>
          </p:nvSpPr>
          <p:spPr>
            <a:xfrm>
              <a:off x="1614734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5" name="Google Shape;515;p89"/>
            <p:cNvSpPr/>
            <p:nvPr/>
          </p:nvSpPr>
          <p:spPr>
            <a:xfrm>
              <a:off x="1940875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6" name="Google Shape;516;p89"/>
            <p:cNvSpPr/>
            <p:nvPr/>
          </p:nvSpPr>
          <p:spPr>
            <a:xfrm>
              <a:off x="1393201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7" name="Google Shape;517;p89"/>
            <p:cNvSpPr/>
            <p:nvPr/>
          </p:nvSpPr>
          <p:spPr>
            <a:xfrm>
              <a:off x="1721829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8" name="Google Shape;518;p89"/>
            <p:cNvSpPr/>
            <p:nvPr/>
          </p:nvSpPr>
          <p:spPr>
            <a:xfrm>
              <a:off x="2269503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9" name="Google Shape;519;p89"/>
            <p:cNvSpPr/>
            <p:nvPr/>
          </p:nvSpPr>
          <p:spPr>
            <a:xfrm>
              <a:off x="2595644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0" name="Google Shape;520;p89"/>
            <p:cNvSpPr/>
            <p:nvPr/>
          </p:nvSpPr>
          <p:spPr>
            <a:xfrm>
              <a:off x="2047969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1" name="Google Shape;521;p89"/>
            <p:cNvSpPr/>
            <p:nvPr/>
          </p:nvSpPr>
          <p:spPr>
            <a:xfrm>
              <a:off x="2376598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2" name="Google Shape;522;p89"/>
            <p:cNvSpPr/>
            <p:nvPr/>
          </p:nvSpPr>
          <p:spPr>
            <a:xfrm>
              <a:off x="2924272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3" name="Google Shape;523;p89"/>
            <p:cNvSpPr/>
            <p:nvPr/>
          </p:nvSpPr>
          <p:spPr>
            <a:xfrm>
              <a:off x="3250413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4" name="Google Shape;524;p89"/>
            <p:cNvSpPr/>
            <p:nvPr/>
          </p:nvSpPr>
          <p:spPr>
            <a:xfrm>
              <a:off x="2702739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5" name="Google Shape;525;p89"/>
            <p:cNvSpPr/>
            <p:nvPr/>
          </p:nvSpPr>
          <p:spPr>
            <a:xfrm>
              <a:off x="3031366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6" name="Google Shape;526;p89"/>
            <p:cNvSpPr/>
            <p:nvPr/>
          </p:nvSpPr>
          <p:spPr>
            <a:xfrm>
              <a:off x="3579042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7" name="Google Shape;527;p89"/>
            <p:cNvSpPr/>
            <p:nvPr/>
          </p:nvSpPr>
          <p:spPr>
            <a:xfrm>
              <a:off x="3357508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8" name="Google Shape;528;p89"/>
            <p:cNvSpPr/>
            <p:nvPr/>
          </p:nvSpPr>
          <p:spPr>
            <a:xfrm>
              <a:off x="3907670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9" name="Google Shape;529;p89"/>
            <p:cNvSpPr/>
            <p:nvPr/>
          </p:nvSpPr>
          <p:spPr>
            <a:xfrm>
              <a:off x="4233811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0" name="Google Shape;530;p89"/>
            <p:cNvSpPr/>
            <p:nvPr/>
          </p:nvSpPr>
          <p:spPr>
            <a:xfrm>
              <a:off x="3686136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1" name="Google Shape;531;p89"/>
            <p:cNvSpPr/>
            <p:nvPr/>
          </p:nvSpPr>
          <p:spPr>
            <a:xfrm>
              <a:off x="4014764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2" name="Google Shape;532;p89"/>
            <p:cNvSpPr/>
            <p:nvPr/>
          </p:nvSpPr>
          <p:spPr>
            <a:xfrm>
              <a:off x="4562439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3" name="Google Shape;533;p89"/>
            <p:cNvSpPr/>
            <p:nvPr/>
          </p:nvSpPr>
          <p:spPr>
            <a:xfrm>
              <a:off x="4888580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4" name="Google Shape;534;p89"/>
            <p:cNvSpPr/>
            <p:nvPr/>
          </p:nvSpPr>
          <p:spPr>
            <a:xfrm>
              <a:off x="4340905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5" name="Google Shape;535;p89"/>
            <p:cNvSpPr/>
            <p:nvPr/>
          </p:nvSpPr>
          <p:spPr>
            <a:xfrm>
              <a:off x="4669534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6" name="Google Shape;536;p89"/>
            <p:cNvSpPr/>
            <p:nvPr/>
          </p:nvSpPr>
          <p:spPr>
            <a:xfrm>
              <a:off x="5217208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7" name="Google Shape;537;p89"/>
            <p:cNvSpPr/>
            <p:nvPr/>
          </p:nvSpPr>
          <p:spPr>
            <a:xfrm>
              <a:off x="5543348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8" name="Google Shape;538;p89"/>
            <p:cNvSpPr/>
            <p:nvPr/>
          </p:nvSpPr>
          <p:spPr>
            <a:xfrm>
              <a:off x="4995674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9" name="Google Shape;539;p89"/>
            <p:cNvSpPr/>
            <p:nvPr/>
          </p:nvSpPr>
          <p:spPr>
            <a:xfrm>
              <a:off x="5324302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0" name="Google Shape;540;p89"/>
            <p:cNvSpPr/>
            <p:nvPr/>
          </p:nvSpPr>
          <p:spPr>
            <a:xfrm>
              <a:off x="5871977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1" name="Google Shape;541;p89"/>
            <p:cNvSpPr/>
            <p:nvPr/>
          </p:nvSpPr>
          <p:spPr>
            <a:xfrm>
              <a:off x="6198118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2" name="Google Shape;542;p89"/>
            <p:cNvSpPr/>
            <p:nvPr/>
          </p:nvSpPr>
          <p:spPr>
            <a:xfrm>
              <a:off x="5650443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3" name="Google Shape;543;p89"/>
            <p:cNvSpPr/>
            <p:nvPr/>
          </p:nvSpPr>
          <p:spPr>
            <a:xfrm>
              <a:off x="5979071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4" name="Google Shape;544;p89"/>
            <p:cNvSpPr/>
            <p:nvPr/>
          </p:nvSpPr>
          <p:spPr>
            <a:xfrm>
              <a:off x="6526745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5" name="Google Shape;545;p89"/>
            <p:cNvSpPr/>
            <p:nvPr/>
          </p:nvSpPr>
          <p:spPr>
            <a:xfrm>
              <a:off x="6852887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6" name="Google Shape;546;p89"/>
            <p:cNvSpPr/>
            <p:nvPr/>
          </p:nvSpPr>
          <p:spPr>
            <a:xfrm>
              <a:off x="6305212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7" name="Google Shape;547;p89"/>
            <p:cNvSpPr/>
            <p:nvPr/>
          </p:nvSpPr>
          <p:spPr>
            <a:xfrm>
              <a:off x="6633840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8" name="Google Shape;548;p89"/>
            <p:cNvSpPr/>
            <p:nvPr/>
          </p:nvSpPr>
          <p:spPr>
            <a:xfrm>
              <a:off x="7181515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9" name="Google Shape;549;p89"/>
            <p:cNvSpPr/>
            <p:nvPr/>
          </p:nvSpPr>
          <p:spPr>
            <a:xfrm>
              <a:off x="6959981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0" name="Google Shape;550;p89"/>
            <p:cNvSpPr/>
            <p:nvPr/>
          </p:nvSpPr>
          <p:spPr>
            <a:xfrm>
              <a:off x="7510142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1" name="Google Shape;551;p89"/>
            <p:cNvSpPr/>
            <p:nvPr/>
          </p:nvSpPr>
          <p:spPr>
            <a:xfrm>
              <a:off x="7836283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2" name="Google Shape;552;p89"/>
            <p:cNvSpPr/>
            <p:nvPr/>
          </p:nvSpPr>
          <p:spPr>
            <a:xfrm>
              <a:off x="7288609" y="253200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3" name="Google Shape;553;p89"/>
            <p:cNvSpPr/>
            <p:nvPr/>
          </p:nvSpPr>
          <p:spPr>
            <a:xfrm>
              <a:off x="7617237" y="253200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4" name="Google Shape;554;p89"/>
            <p:cNvSpPr/>
            <p:nvPr/>
          </p:nvSpPr>
          <p:spPr>
            <a:xfrm>
              <a:off x="8164912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5" name="Google Shape;555;p89"/>
            <p:cNvSpPr/>
            <p:nvPr/>
          </p:nvSpPr>
          <p:spPr>
            <a:xfrm>
              <a:off x="8491052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6" name="Google Shape;556;p89"/>
            <p:cNvSpPr/>
            <p:nvPr/>
          </p:nvSpPr>
          <p:spPr>
            <a:xfrm>
              <a:off x="7943378" y="253200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7" name="Google Shape;557;p89"/>
            <p:cNvSpPr/>
            <p:nvPr/>
          </p:nvSpPr>
          <p:spPr>
            <a:xfrm>
              <a:off x="8272007" y="253200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8" name="Google Shape;558;p89"/>
            <p:cNvSpPr/>
            <p:nvPr/>
          </p:nvSpPr>
          <p:spPr>
            <a:xfrm>
              <a:off x="8819680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9" name="Google Shape;559;p89"/>
            <p:cNvSpPr/>
            <p:nvPr/>
          </p:nvSpPr>
          <p:spPr>
            <a:xfrm>
              <a:off x="9145821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0" name="Google Shape;560;p89"/>
            <p:cNvSpPr/>
            <p:nvPr/>
          </p:nvSpPr>
          <p:spPr>
            <a:xfrm>
              <a:off x="8598147" y="253200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1" name="Google Shape;561;p89"/>
            <p:cNvSpPr/>
            <p:nvPr/>
          </p:nvSpPr>
          <p:spPr>
            <a:xfrm>
              <a:off x="8926774" y="253200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2" name="Google Shape;562;p89"/>
            <p:cNvSpPr/>
            <p:nvPr/>
          </p:nvSpPr>
          <p:spPr>
            <a:xfrm>
              <a:off x="9474450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3" name="Google Shape;563;p89"/>
            <p:cNvSpPr/>
            <p:nvPr/>
          </p:nvSpPr>
          <p:spPr>
            <a:xfrm>
              <a:off x="9800591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4" name="Google Shape;564;p89"/>
            <p:cNvSpPr/>
            <p:nvPr/>
          </p:nvSpPr>
          <p:spPr>
            <a:xfrm>
              <a:off x="9252915" y="253200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5" name="Google Shape;565;p89"/>
            <p:cNvSpPr/>
            <p:nvPr/>
          </p:nvSpPr>
          <p:spPr>
            <a:xfrm>
              <a:off x="9581544" y="253200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6" name="Google Shape;566;p89"/>
            <p:cNvSpPr/>
            <p:nvPr/>
          </p:nvSpPr>
          <p:spPr>
            <a:xfrm>
              <a:off x="10129218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7" name="Google Shape;567;p89"/>
            <p:cNvSpPr/>
            <p:nvPr/>
          </p:nvSpPr>
          <p:spPr>
            <a:xfrm>
              <a:off x="10455360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8" name="Google Shape;568;p89"/>
            <p:cNvSpPr/>
            <p:nvPr/>
          </p:nvSpPr>
          <p:spPr>
            <a:xfrm>
              <a:off x="9907685" y="253200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9" name="Google Shape;569;p89"/>
            <p:cNvSpPr/>
            <p:nvPr/>
          </p:nvSpPr>
          <p:spPr>
            <a:xfrm>
              <a:off x="10236312" y="253200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0" name="Google Shape;570;p89"/>
            <p:cNvSpPr/>
            <p:nvPr/>
          </p:nvSpPr>
          <p:spPr>
            <a:xfrm>
              <a:off x="10783987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1" name="Google Shape;571;p89"/>
            <p:cNvSpPr/>
            <p:nvPr/>
          </p:nvSpPr>
          <p:spPr>
            <a:xfrm>
              <a:off x="10562454" y="253200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2" name="Google Shape;572;p89"/>
            <p:cNvSpPr/>
            <p:nvPr/>
          </p:nvSpPr>
          <p:spPr>
            <a:xfrm>
              <a:off x="11112615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3" name="Google Shape;573;p89"/>
            <p:cNvSpPr/>
            <p:nvPr/>
          </p:nvSpPr>
          <p:spPr>
            <a:xfrm>
              <a:off x="11438757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4" name="Google Shape;574;p89"/>
            <p:cNvSpPr/>
            <p:nvPr/>
          </p:nvSpPr>
          <p:spPr>
            <a:xfrm>
              <a:off x="10891083" y="253200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5" name="Google Shape;575;p89"/>
            <p:cNvSpPr/>
            <p:nvPr/>
          </p:nvSpPr>
          <p:spPr>
            <a:xfrm>
              <a:off x="11219710" y="253200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6" name="Google Shape;576;p89"/>
            <p:cNvSpPr/>
            <p:nvPr/>
          </p:nvSpPr>
          <p:spPr>
            <a:xfrm>
              <a:off x="11767385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7" name="Google Shape;577;p89"/>
            <p:cNvSpPr/>
            <p:nvPr/>
          </p:nvSpPr>
          <p:spPr>
            <a:xfrm>
              <a:off x="12093526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8" name="Google Shape;578;p89"/>
            <p:cNvSpPr/>
            <p:nvPr/>
          </p:nvSpPr>
          <p:spPr>
            <a:xfrm>
              <a:off x="11545852" y="253200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9" name="Google Shape;579;p89"/>
            <p:cNvSpPr/>
            <p:nvPr/>
          </p:nvSpPr>
          <p:spPr>
            <a:xfrm>
              <a:off x="11874480" y="253200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80" name="Google Shape;580;p89"/>
          <p:cNvGrpSpPr/>
          <p:nvPr/>
        </p:nvGrpSpPr>
        <p:grpSpPr>
          <a:xfrm>
            <a:off x="83663" y="2914183"/>
            <a:ext cx="12009864" cy="176637"/>
            <a:chOff x="83663" y="2829776"/>
            <a:chExt cx="12009864" cy="176637"/>
          </a:xfrm>
        </p:grpSpPr>
        <p:sp>
          <p:nvSpPr>
            <p:cNvPr id="581" name="Google Shape;581;p89"/>
            <p:cNvSpPr/>
            <p:nvPr/>
          </p:nvSpPr>
          <p:spPr>
            <a:xfrm>
              <a:off x="6959982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2" name="Google Shape;582;p89"/>
            <p:cNvSpPr/>
            <p:nvPr/>
          </p:nvSpPr>
          <p:spPr>
            <a:xfrm>
              <a:off x="6633841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3" name="Google Shape;583;p89"/>
            <p:cNvSpPr/>
            <p:nvPr/>
          </p:nvSpPr>
          <p:spPr>
            <a:xfrm flipH="1">
              <a:off x="7067076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4" name="Google Shape;584;p89"/>
            <p:cNvSpPr/>
            <p:nvPr/>
          </p:nvSpPr>
          <p:spPr>
            <a:xfrm flipH="1">
              <a:off x="6740936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5" name="Google Shape;585;p89"/>
            <p:cNvSpPr/>
            <p:nvPr/>
          </p:nvSpPr>
          <p:spPr>
            <a:xfrm>
              <a:off x="6305212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6" name="Google Shape;586;p89"/>
            <p:cNvSpPr/>
            <p:nvPr/>
          </p:nvSpPr>
          <p:spPr>
            <a:xfrm>
              <a:off x="5979072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7" name="Google Shape;587;p89"/>
            <p:cNvSpPr/>
            <p:nvPr/>
          </p:nvSpPr>
          <p:spPr>
            <a:xfrm flipH="1">
              <a:off x="6412307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8" name="Google Shape;588;p89"/>
            <p:cNvSpPr/>
            <p:nvPr/>
          </p:nvSpPr>
          <p:spPr>
            <a:xfrm flipH="1">
              <a:off x="6086166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9" name="Google Shape;589;p89"/>
            <p:cNvSpPr/>
            <p:nvPr/>
          </p:nvSpPr>
          <p:spPr>
            <a:xfrm>
              <a:off x="5650444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0" name="Google Shape;590;p89"/>
            <p:cNvSpPr/>
            <p:nvPr/>
          </p:nvSpPr>
          <p:spPr>
            <a:xfrm>
              <a:off x="5324303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1" name="Google Shape;591;p89"/>
            <p:cNvSpPr/>
            <p:nvPr/>
          </p:nvSpPr>
          <p:spPr>
            <a:xfrm flipH="1">
              <a:off x="5757538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2" name="Google Shape;592;p89"/>
            <p:cNvSpPr/>
            <p:nvPr/>
          </p:nvSpPr>
          <p:spPr>
            <a:xfrm flipH="1">
              <a:off x="5431398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3" name="Google Shape;593;p89"/>
            <p:cNvSpPr/>
            <p:nvPr/>
          </p:nvSpPr>
          <p:spPr>
            <a:xfrm>
              <a:off x="4995675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4" name="Google Shape;594;p89"/>
            <p:cNvSpPr/>
            <p:nvPr/>
          </p:nvSpPr>
          <p:spPr>
            <a:xfrm>
              <a:off x="4669534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5" name="Google Shape;595;p89"/>
            <p:cNvSpPr/>
            <p:nvPr/>
          </p:nvSpPr>
          <p:spPr>
            <a:xfrm flipH="1">
              <a:off x="5102769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6" name="Google Shape;596;p89"/>
            <p:cNvSpPr/>
            <p:nvPr/>
          </p:nvSpPr>
          <p:spPr>
            <a:xfrm flipH="1">
              <a:off x="4776629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7" name="Google Shape;597;p89"/>
            <p:cNvSpPr/>
            <p:nvPr/>
          </p:nvSpPr>
          <p:spPr>
            <a:xfrm>
              <a:off x="4340906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8" name="Google Shape;598;p89"/>
            <p:cNvSpPr/>
            <p:nvPr/>
          </p:nvSpPr>
          <p:spPr>
            <a:xfrm>
              <a:off x="4014765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9" name="Google Shape;599;p89"/>
            <p:cNvSpPr/>
            <p:nvPr/>
          </p:nvSpPr>
          <p:spPr>
            <a:xfrm flipH="1">
              <a:off x="4447999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0" name="Google Shape;600;p89"/>
            <p:cNvSpPr/>
            <p:nvPr/>
          </p:nvSpPr>
          <p:spPr>
            <a:xfrm flipH="1">
              <a:off x="4121860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1" name="Google Shape;601;p89"/>
            <p:cNvSpPr/>
            <p:nvPr/>
          </p:nvSpPr>
          <p:spPr>
            <a:xfrm>
              <a:off x="3686136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2" name="Google Shape;602;p89"/>
            <p:cNvSpPr/>
            <p:nvPr/>
          </p:nvSpPr>
          <p:spPr>
            <a:xfrm flipH="1">
              <a:off x="3793231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3" name="Google Shape;603;p89"/>
            <p:cNvSpPr/>
            <p:nvPr/>
          </p:nvSpPr>
          <p:spPr>
            <a:xfrm>
              <a:off x="3357508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4" name="Google Shape;604;p89"/>
            <p:cNvSpPr/>
            <p:nvPr/>
          </p:nvSpPr>
          <p:spPr>
            <a:xfrm>
              <a:off x="3031367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5" name="Google Shape;605;p89"/>
            <p:cNvSpPr/>
            <p:nvPr/>
          </p:nvSpPr>
          <p:spPr>
            <a:xfrm flipH="1">
              <a:off x="3464602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6" name="Google Shape;606;p89"/>
            <p:cNvSpPr/>
            <p:nvPr/>
          </p:nvSpPr>
          <p:spPr>
            <a:xfrm flipH="1">
              <a:off x="3138462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7" name="Google Shape;607;p89"/>
            <p:cNvSpPr/>
            <p:nvPr/>
          </p:nvSpPr>
          <p:spPr>
            <a:xfrm>
              <a:off x="2702739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8" name="Google Shape;608;p89"/>
            <p:cNvSpPr/>
            <p:nvPr/>
          </p:nvSpPr>
          <p:spPr>
            <a:xfrm>
              <a:off x="2376598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9" name="Google Shape;609;p89"/>
            <p:cNvSpPr/>
            <p:nvPr/>
          </p:nvSpPr>
          <p:spPr>
            <a:xfrm flipH="1">
              <a:off x="2809833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0" name="Google Shape;610;p89"/>
            <p:cNvSpPr/>
            <p:nvPr/>
          </p:nvSpPr>
          <p:spPr>
            <a:xfrm flipH="1">
              <a:off x="2483693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1" name="Google Shape;611;p89"/>
            <p:cNvSpPr/>
            <p:nvPr/>
          </p:nvSpPr>
          <p:spPr>
            <a:xfrm>
              <a:off x="2047970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2" name="Google Shape;612;p89"/>
            <p:cNvSpPr/>
            <p:nvPr/>
          </p:nvSpPr>
          <p:spPr>
            <a:xfrm>
              <a:off x="1721830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3" name="Google Shape;613;p89"/>
            <p:cNvSpPr/>
            <p:nvPr/>
          </p:nvSpPr>
          <p:spPr>
            <a:xfrm flipH="1">
              <a:off x="2155065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4" name="Google Shape;614;p89"/>
            <p:cNvSpPr/>
            <p:nvPr/>
          </p:nvSpPr>
          <p:spPr>
            <a:xfrm flipH="1">
              <a:off x="1828924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5" name="Google Shape;615;p89"/>
            <p:cNvSpPr/>
            <p:nvPr/>
          </p:nvSpPr>
          <p:spPr>
            <a:xfrm>
              <a:off x="1393201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6" name="Google Shape;616;p89"/>
            <p:cNvSpPr/>
            <p:nvPr/>
          </p:nvSpPr>
          <p:spPr>
            <a:xfrm>
              <a:off x="1067060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7" name="Google Shape;617;p89"/>
            <p:cNvSpPr/>
            <p:nvPr/>
          </p:nvSpPr>
          <p:spPr>
            <a:xfrm flipH="1">
              <a:off x="1500296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8" name="Google Shape;618;p89"/>
            <p:cNvSpPr/>
            <p:nvPr/>
          </p:nvSpPr>
          <p:spPr>
            <a:xfrm flipH="1">
              <a:off x="1174155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9" name="Google Shape;619;p89"/>
            <p:cNvSpPr/>
            <p:nvPr/>
          </p:nvSpPr>
          <p:spPr>
            <a:xfrm>
              <a:off x="738433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0" name="Google Shape;620;p89"/>
            <p:cNvSpPr/>
            <p:nvPr/>
          </p:nvSpPr>
          <p:spPr>
            <a:xfrm>
              <a:off x="412291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1" name="Google Shape;621;p89"/>
            <p:cNvSpPr/>
            <p:nvPr/>
          </p:nvSpPr>
          <p:spPr>
            <a:xfrm flipH="1">
              <a:off x="845526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2" name="Google Shape;622;p89"/>
            <p:cNvSpPr/>
            <p:nvPr/>
          </p:nvSpPr>
          <p:spPr>
            <a:xfrm flipH="1">
              <a:off x="519387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3" name="Google Shape;623;p89"/>
            <p:cNvSpPr/>
            <p:nvPr/>
          </p:nvSpPr>
          <p:spPr>
            <a:xfrm>
              <a:off x="83663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4" name="Google Shape;624;p89"/>
            <p:cNvSpPr/>
            <p:nvPr/>
          </p:nvSpPr>
          <p:spPr>
            <a:xfrm flipH="1">
              <a:off x="190757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5" name="Google Shape;625;p89"/>
            <p:cNvSpPr/>
            <p:nvPr/>
          </p:nvSpPr>
          <p:spPr>
            <a:xfrm>
              <a:off x="11874480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6" name="Google Shape;626;p89"/>
            <p:cNvSpPr/>
            <p:nvPr/>
          </p:nvSpPr>
          <p:spPr>
            <a:xfrm flipH="1">
              <a:off x="11981575" y="282977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7" name="Google Shape;627;p89"/>
            <p:cNvSpPr/>
            <p:nvPr/>
          </p:nvSpPr>
          <p:spPr>
            <a:xfrm>
              <a:off x="11545853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8" name="Google Shape;628;p89"/>
            <p:cNvSpPr/>
            <p:nvPr/>
          </p:nvSpPr>
          <p:spPr>
            <a:xfrm>
              <a:off x="11219711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9" name="Google Shape;629;p89"/>
            <p:cNvSpPr/>
            <p:nvPr/>
          </p:nvSpPr>
          <p:spPr>
            <a:xfrm flipH="1">
              <a:off x="11652945" y="282977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0" name="Google Shape;630;p89"/>
            <p:cNvSpPr/>
            <p:nvPr/>
          </p:nvSpPr>
          <p:spPr>
            <a:xfrm flipH="1">
              <a:off x="11326806" y="282977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1" name="Google Shape;631;p89"/>
            <p:cNvSpPr/>
            <p:nvPr/>
          </p:nvSpPr>
          <p:spPr>
            <a:xfrm>
              <a:off x="10891083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2" name="Google Shape;632;p89"/>
            <p:cNvSpPr/>
            <p:nvPr/>
          </p:nvSpPr>
          <p:spPr>
            <a:xfrm flipH="1">
              <a:off x="10998177" y="282977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3" name="Google Shape;633;p89"/>
            <p:cNvSpPr/>
            <p:nvPr/>
          </p:nvSpPr>
          <p:spPr>
            <a:xfrm>
              <a:off x="10562455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4" name="Google Shape;634;p89"/>
            <p:cNvSpPr/>
            <p:nvPr/>
          </p:nvSpPr>
          <p:spPr>
            <a:xfrm>
              <a:off x="10236313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5" name="Google Shape;635;p89"/>
            <p:cNvSpPr/>
            <p:nvPr/>
          </p:nvSpPr>
          <p:spPr>
            <a:xfrm flipH="1">
              <a:off x="10669548" y="282977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6" name="Google Shape;636;p89"/>
            <p:cNvSpPr/>
            <p:nvPr/>
          </p:nvSpPr>
          <p:spPr>
            <a:xfrm flipH="1">
              <a:off x="10343408" y="282977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7" name="Google Shape;637;p89"/>
            <p:cNvSpPr/>
            <p:nvPr/>
          </p:nvSpPr>
          <p:spPr>
            <a:xfrm>
              <a:off x="9907685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8" name="Google Shape;638;p89"/>
            <p:cNvSpPr/>
            <p:nvPr/>
          </p:nvSpPr>
          <p:spPr>
            <a:xfrm>
              <a:off x="9581544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9" name="Google Shape;639;p89"/>
            <p:cNvSpPr/>
            <p:nvPr/>
          </p:nvSpPr>
          <p:spPr>
            <a:xfrm flipH="1">
              <a:off x="10014780" y="282977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0" name="Google Shape;640;p89"/>
            <p:cNvSpPr/>
            <p:nvPr/>
          </p:nvSpPr>
          <p:spPr>
            <a:xfrm flipH="1">
              <a:off x="9688639" y="282977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1" name="Google Shape;641;p89"/>
            <p:cNvSpPr/>
            <p:nvPr/>
          </p:nvSpPr>
          <p:spPr>
            <a:xfrm>
              <a:off x="9252916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2" name="Google Shape;642;p89"/>
            <p:cNvSpPr/>
            <p:nvPr/>
          </p:nvSpPr>
          <p:spPr>
            <a:xfrm>
              <a:off x="8926775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3" name="Google Shape;643;p89"/>
            <p:cNvSpPr/>
            <p:nvPr/>
          </p:nvSpPr>
          <p:spPr>
            <a:xfrm flipH="1">
              <a:off x="9360011" y="282977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4" name="Google Shape;644;p89"/>
            <p:cNvSpPr/>
            <p:nvPr/>
          </p:nvSpPr>
          <p:spPr>
            <a:xfrm flipH="1">
              <a:off x="9033870" y="282977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5" name="Google Shape;645;p89"/>
            <p:cNvSpPr/>
            <p:nvPr/>
          </p:nvSpPr>
          <p:spPr>
            <a:xfrm>
              <a:off x="8598148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6" name="Google Shape;646;p89"/>
            <p:cNvSpPr/>
            <p:nvPr/>
          </p:nvSpPr>
          <p:spPr>
            <a:xfrm>
              <a:off x="8272007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7" name="Google Shape;647;p89"/>
            <p:cNvSpPr/>
            <p:nvPr/>
          </p:nvSpPr>
          <p:spPr>
            <a:xfrm flipH="1">
              <a:off x="8705242" y="282977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8" name="Google Shape;648;p89"/>
            <p:cNvSpPr/>
            <p:nvPr/>
          </p:nvSpPr>
          <p:spPr>
            <a:xfrm flipH="1">
              <a:off x="8379101" y="282977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9" name="Google Shape;649;p89"/>
            <p:cNvSpPr/>
            <p:nvPr/>
          </p:nvSpPr>
          <p:spPr>
            <a:xfrm>
              <a:off x="7943379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50" name="Google Shape;650;p89"/>
            <p:cNvSpPr/>
            <p:nvPr/>
          </p:nvSpPr>
          <p:spPr>
            <a:xfrm>
              <a:off x="7617237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51" name="Google Shape;651;p89"/>
            <p:cNvSpPr/>
            <p:nvPr/>
          </p:nvSpPr>
          <p:spPr>
            <a:xfrm flipH="1">
              <a:off x="8050472" y="282977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52" name="Google Shape;652;p89"/>
            <p:cNvSpPr/>
            <p:nvPr/>
          </p:nvSpPr>
          <p:spPr>
            <a:xfrm flipH="1">
              <a:off x="7724332" y="282977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53" name="Google Shape;653;p89"/>
            <p:cNvSpPr/>
            <p:nvPr/>
          </p:nvSpPr>
          <p:spPr>
            <a:xfrm>
              <a:off x="7288609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54" name="Google Shape;654;p89"/>
            <p:cNvSpPr/>
            <p:nvPr/>
          </p:nvSpPr>
          <p:spPr>
            <a:xfrm flipH="1">
              <a:off x="7395703" y="282977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655" name="Google Shape;655;p89"/>
          <p:cNvGrpSpPr/>
          <p:nvPr/>
        </p:nvGrpSpPr>
        <p:grpSpPr>
          <a:xfrm>
            <a:off x="83663" y="3199219"/>
            <a:ext cx="12009863" cy="176637"/>
            <a:chOff x="83663" y="3120085"/>
            <a:chExt cx="12009863" cy="176637"/>
          </a:xfrm>
        </p:grpSpPr>
        <p:sp>
          <p:nvSpPr>
            <p:cNvPr id="656" name="Google Shape;656;p89"/>
            <p:cNvSpPr/>
            <p:nvPr/>
          </p:nvSpPr>
          <p:spPr>
            <a:xfrm>
              <a:off x="305196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57" name="Google Shape;657;p89"/>
            <p:cNvSpPr/>
            <p:nvPr/>
          </p:nvSpPr>
          <p:spPr>
            <a:xfrm>
              <a:off x="631337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58" name="Google Shape;658;p89"/>
            <p:cNvSpPr/>
            <p:nvPr/>
          </p:nvSpPr>
          <p:spPr>
            <a:xfrm>
              <a:off x="83663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59" name="Google Shape;659;p89"/>
            <p:cNvSpPr/>
            <p:nvPr/>
          </p:nvSpPr>
          <p:spPr>
            <a:xfrm>
              <a:off x="412290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60" name="Google Shape;660;p89"/>
            <p:cNvSpPr/>
            <p:nvPr/>
          </p:nvSpPr>
          <p:spPr>
            <a:xfrm>
              <a:off x="959966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61" name="Google Shape;661;p89"/>
            <p:cNvSpPr/>
            <p:nvPr/>
          </p:nvSpPr>
          <p:spPr>
            <a:xfrm>
              <a:off x="1286106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62" name="Google Shape;662;p89"/>
            <p:cNvSpPr/>
            <p:nvPr/>
          </p:nvSpPr>
          <p:spPr>
            <a:xfrm>
              <a:off x="738432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63" name="Google Shape;663;p89"/>
            <p:cNvSpPr/>
            <p:nvPr/>
          </p:nvSpPr>
          <p:spPr>
            <a:xfrm>
              <a:off x="1067060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64" name="Google Shape;664;p89"/>
            <p:cNvSpPr/>
            <p:nvPr/>
          </p:nvSpPr>
          <p:spPr>
            <a:xfrm>
              <a:off x="1614734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65" name="Google Shape;665;p89"/>
            <p:cNvSpPr/>
            <p:nvPr/>
          </p:nvSpPr>
          <p:spPr>
            <a:xfrm>
              <a:off x="1940875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66" name="Google Shape;666;p89"/>
            <p:cNvSpPr/>
            <p:nvPr/>
          </p:nvSpPr>
          <p:spPr>
            <a:xfrm>
              <a:off x="1393201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67" name="Google Shape;667;p89"/>
            <p:cNvSpPr/>
            <p:nvPr/>
          </p:nvSpPr>
          <p:spPr>
            <a:xfrm>
              <a:off x="1721829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68" name="Google Shape;668;p89"/>
            <p:cNvSpPr/>
            <p:nvPr/>
          </p:nvSpPr>
          <p:spPr>
            <a:xfrm>
              <a:off x="2269503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69" name="Google Shape;669;p89"/>
            <p:cNvSpPr/>
            <p:nvPr/>
          </p:nvSpPr>
          <p:spPr>
            <a:xfrm>
              <a:off x="2595644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0" name="Google Shape;670;p89"/>
            <p:cNvSpPr/>
            <p:nvPr/>
          </p:nvSpPr>
          <p:spPr>
            <a:xfrm>
              <a:off x="2047969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1" name="Google Shape;671;p89"/>
            <p:cNvSpPr/>
            <p:nvPr/>
          </p:nvSpPr>
          <p:spPr>
            <a:xfrm>
              <a:off x="2376598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2" name="Google Shape;672;p89"/>
            <p:cNvSpPr/>
            <p:nvPr/>
          </p:nvSpPr>
          <p:spPr>
            <a:xfrm>
              <a:off x="2924272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3" name="Google Shape;673;p89"/>
            <p:cNvSpPr/>
            <p:nvPr/>
          </p:nvSpPr>
          <p:spPr>
            <a:xfrm>
              <a:off x="3250413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4" name="Google Shape;674;p89"/>
            <p:cNvSpPr/>
            <p:nvPr/>
          </p:nvSpPr>
          <p:spPr>
            <a:xfrm>
              <a:off x="2702739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5" name="Google Shape;675;p89"/>
            <p:cNvSpPr/>
            <p:nvPr/>
          </p:nvSpPr>
          <p:spPr>
            <a:xfrm>
              <a:off x="3031366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6" name="Google Shape;676;p89"/>
            <p:cNvSpPr/>
            <p:nvPr/>
          </p:nvSpPr>
          <p:spPr>
            <a:xfrm>
              <a:off x="3579042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7" name="Google Shape;677;p89"/>
            <p:cNvSpPr/>
            <p:nvPr/>
          </p:nvSpPr>
          <p:spPr>
            <a:xfrm>
              <a:off x="3357508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8" name="Google Shape;678;p89"/>
            <p:cNvSpPr/>
            <p:nvPr/>
          </p:nvSpPr>
          <p:spPr>
            <a:xfrm>
              <a:off x="3907670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9" name="Google Shape;679;p89"/>
            <p:cNvSpPr/>
            <p:nvPr/>
          </p:nvSpPr>
          <p:spPr>
            <a:xfrm>
              <a:off x="4233811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80" name="Google Shape;680;p89"/>
            <p:cNvSpPr/>
            <p:nvPr/>
          </p:nvSpPr>
          <p:spPr>
            <a:xfrm>
              <a:off x="3686136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81" name="Google Shape;681;p89"/>
            <p:cNvSpPr/>
            <p:nvPr/>
          </p:nvSpPr>
          <p:spPr>
            <a:xfrm>
              <a:off x="4014764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82" name="Google Shape;682;p89"/>
            <p:cNvSpPr/>
            <p:nvPr/>
          </p:nvSpPr>
          <p:spPr>
            <a:xfrm>
              <a:off x="4562439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83" name="Google Shape;683;p89"/>
            <p:cNvSpPr/>
            <p:nvPr/>
          </p:nvSpPr>
          <p:spPr>
            <a:xfrm>
              <a:off x="4888580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84" name="Google Shape;684;p89"/>
            <p:cNvSpPr/>
            <p:nvPr/>
          </p:nvSpPr>
          <p:spPr>
            <a:xfrm>
              <a:off x="4340905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85" name="Google Shape;685;p89"/>
            <p:cNvSpPr/>
            <p:nvPr/>
          </p:nvSpPr>
          <p:spPr>
            <a:xfrm>
              <a:off x="4669534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86" name="Google Shape;686;p89"/>
            <p:cNvSpPr/>
            <p:nvPr/>
          </p:nvSpPr>
          <p:spPr>
            <a:xfrm>
              <a:off x="5217208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87" name="Google Shape;687;p89"/>
            <p:cNvSpPr/>
            <p:nvPr/>
          </p:nvSpPr>
          <p:spPr>
            <a:xfrm>
              <a:off x="5543348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88" name="Google Shape;688;p89"/>
            <p:cNvSpPr/>
            <p:nvPr/>
          </p:nvSpPr>
          <p:spPr>
            <a:xfrm>
              <a:off x="4995674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89" name="Google Shape;689;p89"/>
            <p:cNvSpPr/>
            <p:nvPr/>
          </p:nvSpPr>
          <p:spPr>
            <a:xfrm>
              <a:off x="5324302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0" name="Google Shape;690;p89"/>
            <p:cNvSpPr/>
            <p:nvPr/>
          </p:nvSpPr>
          <p:spPr>
            <a:xfrm>
              <a:off x="5871977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1" name="Google Shape;691;p89"/>
            <p:cNvSpPr/>
            <p:nvPr/>
          </p:nvSpPr>
          <p:spPr>
            <a:xfrm>
              <a:off x="6198118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2" name="Google Shape;692;p89"/>
            <p:cNvSpPr/>
            <p:nvPr/>
          </p:nvSpPr>
          <p:spPr>
            <a:xfrm>
              <a:off x="5650443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3" name="Google Shape;693;p89"/>
            <p:cNvSpPr/>
            <p:nvPr/>
          </p:nvSpPr>
          <p:spPr>
            <a:xfrm>
              <a:off x="5979071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4" name="Google Shape;694;p89"/>
            <p:cNvSpPr/>
            <p:nvPr/>
          </p:nvSpPr>
          <p:spPr>
            <a:xfrm>
              <a:off x="6526745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5" name="Google Shape;695;p89"/>
            <p:cNvSpPr/>
            <p:nvPr/>
          </p:nvSpPr>
          <p:spPr>
            <a:xfrm>
              <a:off x="6852887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6" name="Google Shape;696;p89"/>
            <p:cNvSpPr/>
            <p:nvPr/>
          </p:nvSpPr>
          <p:spPr>
            <a:xfrm>
              <a:off x="6305212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7" name="Google Shape;697;p89"/>
            <p:cNvSpPr/>
            <p:nvPr/>
          </p:nvSpPr>
          <p:spPr>
            <a:xfrm>
              <a:off x="6633840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8" name="Google Shape;698;p89"/>
            <p:cNvSpPr/>
            <p:nvPr/>
          </p:nvSpPr>
          <p:spPr>
            <a:xfrm>
              <a:off x="7181515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9" name="Google Shape;699;p89"/>
            <p:cNvSpPr/>
            <p:nvPr/>
          </p:nvSpPr>
          <p:spPr>
            <a:xfrm>
              <a:off x="6959981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0" name="Google Shape;700;p89"/>
            <p:cNvSpPr/>
            <p:nvPr/>
          </p:nvSpPr>
          <p:spPr>
            <a:xfrm>
              <a:off x="7510142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1" name="Google Shape;701;p89"/>
            <p:cNvSpPr/>
            <p:nvPr/>
          </p:nvSpPr>
          <p:spPr>
            <a:xfrm>
              <a:off x="7836283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2" name="Google Shape;702;p89"/>
            <p:cNvSpPr/>
            <p:nvPr/>
          </p:nvSpPr>
          <p:spPr>
            <a:xfrm>
              <a:off x="7288609" y="3120085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3" name="Google Shape;703;p89"/>
            <p:cNvSpPr/>
            <p:nvPr/>
          </p:nvSpPr>
          <p:spPr>
            <a:xfrm>
              <a:off x="7617237" y="3120085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4" name="Google Shape;704;p89"/>
            <p:cNvSpPr/>
            <p:nvPr/>
          </p:nvSpPr>
          <p:spPr>
            <a:xfrm>
              <a:off x="8164912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5" name="Google Shape;705;p89"/>
            <p:cNvSpPr/>
            <p:nvPr/>
          </p:nvSpPr>
          <p:spPr>
            <a:xfrm>
              <a:off x="8491052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6" name="Google Shape;706;p89"/>
            <p:cNvSpPr/>
            <p:nvPr/>
          </p:nvSpPr>
          <p:spPr>
            <a:xfrm>
              <a:off x="7943378" y="3120085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7" name="Google Shape;707;p89"/>
            <p:cNvSpPr/>
            <p:nvPr/>
          </p:nvSpPr>
          <p:spPr>
            <a:xfrm>
              <a:off x="8272007" y="3120085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8" name="Google Shape;708;p89"/>
            <p:cNvSpPr/>
            <p:nvPr/>
          </p:nvSpPr>
          <p:spPr>
            <a:xfrm>
              <a:off x="8819680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9" name="Google Shape;709;p89"/>
            <p:cNvSpPr/>
            <p:nvPr/>
          </p:nvSpPr>
          <p:spPr>
            <a:xfrm>
              <a:off x="9145821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0" name="Google Shape;710;p89"/>
            <p:cNvSpPr/>
            <p:nvPr/>
          </p:nvSpPr>
          <p:spPr>
            <a:xfrm>
              <a:off x="8598147" y="3120085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1" name="Google Shape;711;p89"/>
            <p:cNvSpPr/>
            <p:nvPr/>
          </p:nvSpPr>
          <p:spPr>
            <a:xfrm>
              <a:off x="8926774" y="3120085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2" name="Google Shape;712;p89"/>
            <p:cNvSpPr/>
            <p:nvPr/>
          </p:nvSpPr>
          <p:spPr>
            <a:xfrm>
              <a:off x="9474450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3" name="Google Shape;713;p89"/>
            <p:cNvSpPr/>
            <p:nvPr/>
          </p:nvSpPr>
          <p:spPr>
            <a:xfrm>
              <a:off x="9800591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4" name="Google Shape;714;p89"/>
            <p:cNvSpPr/>
            <p:nvPr/>
          </p:nvSpPr>
          <p:spPr>
            <a:xfrm>
              <a:off x="9252915" y="3120085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5" name="Google Shape;715;p89"/>
            <p:cNvSpPr/>
            <p:nvPr/>
          </p:nvSpPr>
          <p:spPr>
            <a:xfrm>
              <a:off x="9581544" y="3120085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6" name="Google Shape;716;p89"/>
            <p:cNvSpPr/>
            <p:nvPr/>
          </p:nvSpPr>
          <p:spPr>
            <a:xfrm>
              <a:off x="10129218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7" name="Google Shape;717;p89"/>
            <p:cNvSpPr/>
            <p:nvPr/>
          </p:nvSpPr>
          <p:spPr>
            <a:xfrm>
              <a:off x="10455360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8" name="Google Shape;718;p89"/>
            <p:cNvSpPr/>
            <p:nvPr/>
          </p:nvSpPr>
          <p:spPr>
            <a:xfrm>
              <a:off x="9907685" y="3120085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9" name="Google Shape;719;p89"/>
            <p:cNvSpPr/>
            <p:nvPr/>
          </p:nvSpPr>
          <p:spPr>
            <a:xfrm>
              <a:off x="10236312" y="3120085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0" name="Google Shape;720;p89"/>
            <p:cNvSpPr/>
            <p:nvPr/>
          </p:nvSpPr>
          <p:spPr>
            <a:xfrm>
              <a:off x="10783987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1" name="Google Shape;721;p89"/>
            <p:cNvSpPr/>
            <p:nvPr/>
          </p:nvSpPr>
          <p:spPr>
            <a:xfrm>
              <a:off x="10562454" y="3120085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2" name="Google Shape;722;p89"/>
            <p:cNvSpPr/>
            <p:nvPr/>
          </p:nvSpPr>
          <p:spPr>
            <a:xfrm>
              <a:off x="11112615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3" name="Google Shape;723;p89"/>
            <p:cNvSpPr/>
            <p:nvPr/>
          </p:nvSpPr>
          <p:spPr>
            <a:xfrm>
              <a:off x="11438757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4" name="Google Shape;724;p89"/>
            <p:cNvSpPr/>
            <p:nvPr/>
          </p:nvSpPr>
          <p:spPr>
            <a:xfrm>
              <a:off x="10891083" y="3120085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5" name="Google Shape;725;p89"/>
            <p:cNvSpPr/>
            <p:nvPr/>
          </p:nvSpPr>
          <p:spPr>
            <a:xfrm>
              <a:off x="11219710" y="3120085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6" name="Google Shape;726;p89"/>
            <p:cNvSpPr/>
            <p:nvPr/>
          </p:nvSpPr>
          <p:spPr>
            <a:xfrm>
              <a:off x="11767385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7" name="Google Shape;727;p89"/>
            <p:cNvSpPr/>
            <p:nvPr/>
          </p:nvSpPr>
          <p:spPr>
            <a:xfrm>
              <a:off x="12093526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8" name="Google Shape;728;p89"/>
            <p:cNvSpPr/>
            <p:nvPr/>
          </p:nvSpPr>
          <p:spPr>
            <a:xfrm>
              <a:off x="11545852" y="3120085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9" name="Google Shape;729;p89"/>
            <p:cNvSpPr/>
            <p:nvPr/>
          </p:nvSpPr>
          <p:spPr>
            <a:xfrm>
              <a:off x="11874480" y="3120085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30" name="Google Shape;730;p89"/>
          <p:cNvGrpSpPr/>
          <p:nvPr/>
        </p:nvGrpSpPr>
        <p:grpSpPr>
          <a:xfrm>
            <a:off x="83664" y="1774045"/>
            <a:ext cx="12009863" cy="176637"/>
            <a:chOff x="83664" y="1663922"/>
            <a:chExt cx="12009863" cy="176637"/>
          </a:xfrm>
        </p:grpSpPr>
        <p:sp>
          <p:nvSpPr>
            <p:cNvPr id="731" name="Google Shape;731;p89"/>
            <p:cNvSpPr/>
            <p:nvPr/>
          </p:nvSpPr>
          <p:spPr>
            <a:xfrm>
              <a:off x="11871994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2" name="Google Shape;732;p89"/>
            <p:cNvSpPr/>
            <p:nvPr/>
          </p:nvSpPr>
          <p:spPr>
            <a:xfrm>
              <a:off x="11545853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3" name="Google Shape;733;p89"/>
            <p:cNvSpPr/>
            <p:nvPr/>
          </p:nvSpPr>
          <p:spPr>
            <a:xfrm flipH="1">
              <a:off x="11979088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4" name="Google Shape;734;p89"/>
            <p:cNvSpPr/>
            <p:nvPr/>
          </p:nvSpPr>
          <p:spPr>
            <a:xfrm flipH="1">
              <a:off x="11652948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5" name="Google Shape;735;p89"/>
            <p:cNvSpPr/>
            <p:nvPr/>
          </p:nvSpPr>
          <p:spPr>
            <a:xfrm>
              <a:off x="11217224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6" name="Google Shape;736;p89"/>
            <p:cNvSpPr/>
            <p:nvPr/>
          </p:nvSpPr>
          <p:spPr>
            <a:xfrm>
              <a:off x="10891084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7" name="Google Shape;737;p89"/>
            <p:cNvSpPr/>
            <p:nvPr/>
          </p:nvSpPr>
          <p:spPr>
            <a:xfrm flipH="1">
              <a:off x="11324319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8" name="Google Shape;738;p89"/>
            <p:cNvSpPr/>
            <p:nvPr/>
          </p:nvSpPr>
          <p:spPr>
            <a:xfrm flipH="1">
              <a:off x="10998178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9" name="Google Shape;739;p89"/>
            <p:cNvSpPr/>
            <p:nvPr/>
          </p:nvSpPr>
          <p:spPr>
            <a:xfrm>
              <a:off x="10562456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0" name="Google Shape;740;p89"/>
            <p:cNvSpPr/>
            <p:nvPr/>
          </p:nvSpPr>
          <p:spPr>
            <a:xfrm>
              <a:off x="10236315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1" name="Google Shape;741;p89"/>
            <p:cNvSpPr/>
            <p:nvPr/>
          </p:nvSpPr>
          <p:spPr>
            <a:xfrm flipH="1">
              <a:off x="10669550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2" name="Google Shape;742;p89"/>
            <p:cNvSpPr/>
            <p:nvPr/>
          </p:nvSpPr>
          <p:spPr>
            <a:xfrm flipH="1">
              <a:off x="10343410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3" name="Google Shape;743;p89"/>
            <p:cNvSpPr/>
            <p:nvPr/>
          </p:nvSpPr>
          <p:spPr>
            <a:xfrm>
              <a:off x="9907687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4" name="Google Shape;744;p89"/>
            <p:cNvSpPr/>
            <p:nvPr/>
          </p:nvSpPr>
          <p:spPr>
            <a:xfrm>
              <a:off x="9581546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5" name="Google Shape;745;p89"/>
            <p:cNvSpPr/>
            <p:nvPr/>
          </p:nvSpPr>
          <p:spPr>
            <a:xfrm flipH="1">
              <a:off x="10014782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6" name="Google Shape;746;p89"/>
            <p:cNvSpPr/>
            <p:nvPr/>
          </p:nvSpPr>
          <p:spPr>
            <a:xfrm flipH="1">
              <a:off x="9688641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7" name="Google Shape;747;p89"/>
            <p:cNvSpPr/>
            <p:nvPr/>
          </p:nvSpPr>
          <p:spPr>
            <a:xfrm>
              <a:off x="9252918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8" name="Google Shape;748;p89"/>
            <p:cNvSpPr/>
            <p:nvPr/>
          </p:nvSpPr>
          <p:spPr>
            <a:xfrm>
              <a:off x="8926777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9" name="Google Shape;749;p89"/>
            <p:cNvSpPr/>
            <p:nvPr/>
          </p:nvSpPr>
          <p:spPr>
            <a:xfrm flipH="1">
              <a:off x="9360012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0" name="Google Shape;750;p89"/>
            <p:cNvSpPr/>
            <p:nvPr/>
          </p:nvSpPr>
          <p:spPr>
            <a:xfrm flipH="1">
              <a:off x="9033872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1" name="Google Shape;751;p89"/>
            <p:cNvSpPr/>
            <p:nvPr/>
          </p:nvSpPr>
          <p:spPr>
            <a:xfrm>
              <a:off x="8598148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2" name="Google Shape;752;p89"/>
            <p:cNvSpPr/>
            <p:nvPr/>
          </p:nvSpPr>
          <p:spPr>
            <a:xfrm flipH="1">
              <a:off x="8705243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3" name="Google Shape;753;p89"/>
            <p:cNvSpPr/>
            <p:nvPr/>
          </p:nvSpPr>
          <p:spPr>
            <a:xfrm>
              <a:off x="8269520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4" name="Google Shape;754;p89"/>
            <p:cNvSpPr/>
            <p:nvPr/>
          </p:nvSpPr>
          <p:spPr>
            <a:xfrm>
              <a:off x="7943379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5" name="Google Shape;755;p89"/>
            <p:cNvSpPr/>
            <p:nvPr/>
          </p:nvSpPr>
          <p:spPr>
            <a:xfrm flipH="1">
              <a:off x="8376614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6" name="Google Shape;756;p89"/>
            <p:cNvSpPr/>
            <p:nvPr/>
          </p:nvSpPr>
          <p:spPr>
            <a:xfrm flipH="1">
              <a:off x="8050474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7" name="Google Shape;757;p89"/>
            <p:cNvSpPr/>
            <p:nvPr/>
          </p:nvSpPr>
          <p:spPr>
            <a:xfrm>
              <a:off x="7614751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8" name="Google Shape;758;p89"/>
            <p:cNvSpPr/>
            <p:nvPr/>
          </p:nvSpPr>
          <p:spPr>
            <a:xfrm>
              <a:off x="7288610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9" name="Google Shape;759;p89"/>
            <p:cNvSpPr/>
            <p:nvPr/>
          </p:nvSpPr>
          <p:spPr>
            <a:xfrm flipH="1">
              <a:off x="7721846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0" name="Google Shape;760;p89"/>
            <p:cNvSpPr/>
            <p:nvPr/>
          </p:nvSpPr>
          <p:spPr>
            <a:xfrm flipH="1">
              <a:off x="7395705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1" name="Google Shape;761;p89"/>
            <p:cNvSpPr/>
            <p:nvPr/>
          </p:nvSpPr>
          <p:spPr>
            <a:xfrm>
              <a:off x="6959982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2" name="Google Shape;762;p89"/>
            <p:cNvSpPr/>
            <p:nvPr/>
          </p:nvSpPr>
          <p:spPr>
            <a:xfrm>
              <a:off x="6633842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3" name="Google Shape;763;p89"/>
            <p:cNvSpPr/>
            <p:nvPr/>
          </p:nvSpPr>
          <p:spPr>
            <a:xfrm flipH="1">
              <a:off x="7067077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4" name="Google Shape;764;p89"/>
            <p:cNvSpPr/>
            <p:nvPr/>
          </p:nvSpPr>
          <p:spPr>
            <a:xfrm flipH="1">
              <a:off x="6740936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5" name="Google Shape;765;p89"/>
            <p:cNvSpPr/>
            <p:nvPr/>
          </p:nvSpPr>
          <p:spPr>
            <a:xfrm>
              <a:off x="6305213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6" name="Google Shape;766;p89"/>
            <p:cNvSpPr/>
            <p:nvPr/>
          </p:nvSpPr>
          <p:spPr>
            <a:xfrm>
              <a:off x="5979072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7" name="Google Shape;767;p89"/>
            <p:cNvSpPr/>
            <p:nvPr/>
          </p:nvSpPr>
          <p:spPr>
            <a:xfrm flipH="1">
              <a:off x="6412308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8" name="Google Shape;768;p89"/>
            <p:cNvSpPr/>
            <p:nvPr/>
          </p:nvSpPr>
          <p:spPr>
            <a:xfrm flipH="1">
              <a:off x="6086167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9" name="Google Shape;769;p89"/>
            <p:cNvSpPr/>
            <p:nvPr/>
          </p:nvSpPr>
          <p:spPr>
            <a:xfrm>
              <a:off x="5650445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0" name="Google Shape;770;p89"/>
            <p:cNvSpPr/>
            <p:nvPr/>
          </p:nvSpPr>
          <p:spPr>
            <a:xfrm>
              <a:off x="5324303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1" name="Google Shape;771;p89"/>
            <p:cNvSpPr/>
            <p:nvPr/>
          </p:nvSpPr>
          <p:spPr>
            <a:xfrm flipH="1">
              <a:off x="5757539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2" name="Google Shape;772;p89"/>
            <p:cNvSpPr/>
            <p:nvPr/>
          </p:nvSpPr>
          <p:spPr>
            <a:xfrm flipH="1">
              <a:off x="5431399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3" name="Google Shape;773;p89"/>
            <p:cNvSpPr/>
            <p:nvPr/>
          </p:nvSpPr>
          <p:spPr>
            <a:xfrm>
              <a:off x="4995675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4" name="Google Shape;774;p89"/>
            <p:cNvSpPr/>
            <p:nvPr/>
          </p:nvSpPr>
          <p:spPr>
            <a:xfrm flipH="1">
              <a:off x="5102769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5" name="Google Shape;775;p89"/>
            <p:cNvSpPr/>
            <p:nvPr/>
          </p:nvSpPr>
          <p:spPr>
            <a:xfrm>
              <a:off x="4667048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6" name="Google Shape;776;p89"/>
            <p:cNvSpPr/>
            <p:nvPr/>
          </p:nvSpPr>
          <p:spPr>
            <a:xfrm>
              <a:off x="4340907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7" name="Google Shape;777;p89"/>
            <p:cNvSpPr/>
            <p:nvPr/>
          </p:nvSpPr>
          <p:spPr>
            <a:xfrm flipH="1">
              <a:off x="4774142" y="166392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8" name="Google Shape;778;p89"/>
            <p:cNvSpPr/>
            <p:nvPr/>
          </p:nvSpPr>
          <p:spPr>
            <a:xfrm flipH="1">
              <a:off x="4448001" y="166392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9" name="Google Shape;779;p89"/>
            <p:cNvSpPr/>
            <p:nvPr/>
          </p:nvSpPr>
          <p:spPr>
            <a:xfrm>
              <a:off x="4012278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0" name="Google Shape;780;p89"/>
            <p:cNvSpPr/>
            <p:nvPr/>
          </p:nvSpPr>
          <p:spPr>
            <a:xfrm>
              <a:off x="3686138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1" name="Google Shape;781;p89"/>
            <p:cNvSpPr/>
            <p:nvPr/>
          </p:nvSpPr>
          <p:spPr>
            <a:xfrm flipH="1">
              <a:off x="4119373" y="166392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2" name="Google Shape;782;p89"/>
            <p:cNvSpPr/>
            <p:nvPr/>
          </p:nvSpPr>
          <p:spPr>
            <a:xfrm flipH="1">
              <a:off x="3793231" y="166392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3" name="Google Shape;783;p89"/>
            <p:cNvSpPr/>
            <p:nvPr/>
          </p:nvSpPr>
          <p:spPr>
            <a:xfrm>
              <a:off x="3357510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4" name="Google Shape;784;p89"/>
            <p:cNvSpPr/>
            <p:nvPr/>
          </p:nvSpPr>
          <p:spPr>
            <a:xfrm>
              <a:off x="3031369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5" name="Google Shape;785;p89"/>
            <p:cNvSpPr/>
            <p:nvPr/>
          </p:nvSpPr>
          <p:spPr>
            <a:xfrm flipH="1">
              <a:off x="3464604" y="166392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6" name="Google Shape;786;p89"/>
            <p:cNvSpPr/>
            <p:nvPr/>
          </p:nvSpPr>
          <p:spPr>
            <a:xfrm flipH="1">
              <a:off x="3138464" y="166392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7" name="Google Shape;787;p89"/>
            <p:cNvSpPr/>
            <p:nvPr/>
          </p:nvSpPr>
          <p:spPr>
            <a:xfrm>
              <a:off x="2702740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8" name="Google Shape;788;p89"/>
            <p:cNvSpPr/>
            <p:nvPr/>
          </p:nvSpPr>
          <p:spPr>
            <a:xfrm>
              <a:off x="2376599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9" name="Google Shape;789;p89"/>
            <p:cNvSpPr/>
            <p:nvPr/>
          </p:nvSpPr>
          <p:spPr>
            <a:xfrm flipH="1">
              <a:off x="2809836" y="166392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90" name="Google Shape;790;p89"/>
            <p:cNvSpPr/>
            <p:nvPr/>
          </p:nvSpPr>
          <p:spPr>
            <a:xfrm flipH="1">
              <a:off x="2483694" y="166392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91" name="Google Shape;791;p89"/>
            <p:cNvSpPr/>
            <p:nvPr/>
          </p:nvSpPr>
          <p:spPr>
            <a:xfrm>
              <a:off x="2047972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92" name="Google Shape;792;p89"/>
            <p:cNvSpPr/>
            <p:nvPr/>
          </p:nvSpPr>
          <p:spPr>
            <a:xfrm>
              <a:off x="1721830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93" name="Google Shape;793;p89"/>
            <p:cNvSpPr/>
            <p:nvPr/>
          </p:nvSpPr>
          <p:spPr>
            <a:xfrm flipH="1">
              <a:off x="2155066" y="166392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94" name="Google Shape;794;p89"/>
            <p:cNvSpPr/>
            <p:nvPr/>
          </p:nvSpPr>
          <p:spPr>
            <a:xfrm flipH="1">
              <a:off x="1828926" y="166392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95" name="Google Shape;795;p89"/>
            <p:cNvSpPr/>
            <p:nvPr/>
          </p:nvSpPr>
          <p:spPr>
            <a:xfrm>
              <a:off x="1393203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96" name="Google Shape;796;p89"/>
            <p:cNvSpPr/>
            <p:nvPr/>
          </p:nvSpPr>
          <p:spPr>
            <a:xfrm flipH="1">
              <a:off x="1500297" y="166392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97" name="Google Shape;797;p89"/>
            <p:cNvSpPr/>
            <p:nvPr/>
          </p:nvSpPr>
          <p:spPr>
            <a:xfrm>
              <a:off x="1064575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98" name="Google Shape;798;p89"/>
            <p:cNvSpPr/>
            <p:nvPr/>
          </p:nvSpPr>
          <p:spPr>
            <a:xfrm>
              <a:off x="738433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99" name="Google Shape;799;p89"/>
            <p:cNvSpPr/>
            <p:nvPr/>
          </p:nvSpPr>
          <p:spPr>
            <a:xfrm flipH="1">
              <a:off x="1171668" y="166392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0" name="Google Shape;800;p89"/>
            <p:cNvSpPr/>
            <p:nvPr/>
          </p:nvSpPr>
          <p:spPr>
            <a:xfrm flipH="1">
              <a:off x="845528" y="166392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1" name="Google Shape;801;p89"/>
            <p:cNvSpPr/>
            <p:nvPr/>
          </p:nvSpPr>
          <p:spPr>
            <a:xfrm>
              <a:off x="409805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2" name="Google Shape;802;p89"/>
            <p:cNvSpPr/>
            <p:nvPr/>
          </p:nvSpPr>
          <p:spPr>
            <a:xfrm>
              <a:off x="83664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3" name="Google Shape;803;p89"/>
            <p:cNvSpPr/>
            <p:nvPr/>
          </p:nvSpPr>
          <p:spPr>
            <a:xfrm flipH="1">
              <a:off x="516899" y="166392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4" name="Google Shape;804;p89"/>
            <p:cNvSpPr/>
            <p:nvPr/>
          </p:nvSpPr>
          <p:spPr>
            <a:xfrm flipH="1">
              <a:off x="190758" y="166392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805" name="Google Shape;805;p89"/>
          <p:cNvGrpSpPr/>
          <p:nvPr/>
        </p:nvGrpSpPr>
        <p:grpSpPr>
          <a:xfrm>
            <a:off x="83663" y="2059080"/>
            <a:ext cx="12009864" cy="176637"/>
            <a:chOff x="83663" y="1961698"/>
            <a:chExt cx="12009864" cy="176637"/>
          </a:xfrm>
        </p:grpSpPr>
        <p:sp>
          <p:nvSpPr>
            <p:cNvPr id="806" name="Google Shape;806;p89"/>
            <p:cNvSpPr/>
            <p:nvPr/>
          </p:nvSpPr>
          <p:spPr>
            <a:xfrm>
              <a:off x="5217208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7" name="Google Shape;807;p89"/>
            <p:cNvSpPr/>
            <p:nvPr/>
          </p:nvSpPr>
          <p:spPr>
            <a:xfrm>
              <a:off x="5543349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8" name="Google Shape;808;p89"/>
            <p:cNvSpPr/>
            <p:nvPr/>
          </p:nvSpPr>
          <p:spPr>
            <a:xfrm>
              <a:off x="4995675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9" name="Google Shape;809;p89"/>
            <p:cNvSpPr/>
            <p:nvPr/>
          </p:nvSpPr>
          <p:spPr>
            <a:xfrm>
              <a:off x="5324302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0" name="Google Shape;810;p89"/>
            <p:cNvSpPr/>
            <p:nvPr/>
          </p:nvSpPr>
          <p:spPr>
            <a:xfrm>
              <a:off x="5871978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1" name="Google Shape;811;p89"/>
            <p:cNvSpPr/>
            <p:nvPr/>
          </p:nvSpPr>
          <p:spPr>
            <a:xfrm>
              <a:off x="6198118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2" name="Google Shape;812;p89"/>
            <p:cNvSpPr/>
            <p:nvPr/>
          </p:nvSpPr>
          <p:spPr>
            <a:xfrm>
              <a:off x="5650444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3" name="Google Shape;813;p89"/>
            <p:cNvSpPr/>
            <p:nvPr/>
          </p:nvSpPr>
          <p:spPr>
            <a:xfrm>
              <a:off x="5979072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4" name="Google Shape;814;p89"/>
            <p:cNvSpPr/>
            <p:nvPr/>
          </p:nvSpPr>
          <p:spPr>
            <a:xfrm>
              <a:off x="6526746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5" name="Google Shape;815;p89"/>
            <p:cNvSpPr/>
            <p:nvPr/>
          </p:nvSpPr>
          <p:spPr>
            <a:xfrm>
              <a:off x="6852887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6" name="Google Shape;816;p89"/>
            <p:cNvSpPr/>
            <p:nvPr/>
          </p:nvSpPr>
          <p:spPr>
            <a:xfrm>
              <a:off x="6305213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7" name="Google Shape;817;p89"/>
            <p:cNvSpPr/>
            <p:nvPr/>
          </p:nvSpPr>
          <p:spPr>
            <a:xfrm>
              <a:off x="6633841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8" name="Google Shape;818;p89"/>
            <p:cNvSpPr/>
            <p:nvPr/>
          </p:nvSpPr>
          <p:spPr>
            <a:xfrm>
              <a:off x="7181515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9" name="Google Shape;819;p89"/>
            <p:cNvSpPr/>
            <p:nvPr/>
          </p:nvSpPr>
          <p:spPr>
            <a:xfrm>
              <a:off x="7507656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0" name="Google Shape;820;p89"/>
            <p:cNvSpPr/>
            <p:nvPr/>
          </p:nvSpPr>
          <p:spPr>
            <a:xfrm>
              <a:off x="6959982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1" name="Google Shape;821;p89"/>
            <p:cNvSpPr/>
            <p:nvPr/>
          </p:nvSpPr>
          <p:spPr>
            <a:xfrm>
              <a:off x="7288610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2" name="Google Shape;822;p89"/>
            <p:cNvSpPr/>
            <p:nvPr/>
          </p:nvSpPr>
          <p:spPr>
            <a:xfrm>
              <a:off x="7836284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3" name="Google Shape;823;p89"/>
            <p:cNvSpPr/>
            <p:nvPr/>
          </p:nvSpPr>
          <p:spPr>
            <a:xfrm>
              <a:off x="8162425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4" name="Google Shape;824;p89"/>
            <p:cNvSpPr/>
            <p:nvPr/>
          </p:nvSpPr>
          <p:spPr>
            <a:xfrm>
              <a:off x="7614751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5" name="Google Shape;825;p89"/>
            <p:cNvSpPr/>
            <p:nvPr/>
          </p:nvSpPr>
          <p:spPr>
            <a:xfrm>
              <a:off x="7943378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6" name="Google Shape;826;p89"/>
            <p:cNvSpPr/>
            <p:nvPr/>
          </p:nvSpPr>
          <p:spPr>
            <a:xfrm>
              <a:off x="8491054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7" name="Google Shape;827;p89"/>
            <p:cNvSpPr/>
            <p:nvPr/>
          </p:nvSpPr>
          <p:spPr>
            <a:xfrm>
              <a:off x="8269520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8" name="Google Shape;828;p89"/>
            <p:cNvSpPr/>
            <p:nvPr/>
          </p:nvSpPr>
          <p:spPr>
            <a:xfrm>
              <a:off x="8819682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9" name="Google Shape;829;p89"/>
            <p:cNvSpPr/>
            <p:nvPr/>
          </p:nvSpPr>
          <p:spPr>
            <a:xfrm>
              <a:off x="9145823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0" name="Google Shape;830;p89"/>
            <p:cNvSpPr/>
            <p:nvPr/>
          </p:nvSpPr>
          <p:spPr>
            <a:xfrm>
              <a:off x="8598148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1" name="Google Shape;831;p89"/>
            <p:cNvSpPr/>
            <p:nvPr/>
          </p:nvSpPr>
          <p:spPr>
            <a:xfrm>
              <a:off x="8926776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2" name="Google Shape;832;p89"/>
            <p:cNvSpPr/>
            <p:nvPr/>
          </p:nvSpPr>
          <p:spPr>
            <a:xfrm>
              <a:off x="9474451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3" name="Google Shape;833;p89"/>
            <p:cNvSpPr/>
            <p:nvPr/>
          </p:nvSpPr>
          <p:spPr>
            <a:xfrm>
              <a:off x="9800592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4" name="Google Shape;834;p89"/>
            <p:cNvSpPr/>
            <p:nvPr/>
          </p:nvSpPr>
          <p:spPr>
            <a:xfrm>
              <a:off x="9252918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5" name="Google Shape;835;p89"/>
            <p:cNvSpPr/>
            <p:nvPr/>
          </p:nvSpPr>
          <p:spPr>
            <a:xfrm>
              <a:off x="9581546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6" name="Google Shape;836;p89"/>
            <p:cNvSpPr/>
            <p:nvPr/>
          </p:nvSpPr>
          <p:spPr>
            <a:xfrm>
              <a:off x="10129220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7" name="Google Shape;837;p89"/>
            <p:cNvSpPr/>
            <p:nvPr/>
          </p:nvSpPr>
          <p:spPr>
            <a:xfrm>
              <a:off x="10455360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8" name="Google Shape;838;p89"/>
            <p:cNvSpPr/>
            <p:nvPr/>
          </p:nvSpPr>
          <p:spPr>
            <a:xfrm>
              <a:off x="9907686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9" name="Google Shape;839;p89"/>
            <p:cNvSpPr/>
            <p:nvPr/>
          </p:nvSpPr>
          <p:spPr>
            <a:xfrm>
              <a:off x="10236314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40" name="Google Shape;840;p89"/>
            <p:cNvSpPr/>
            <p:nvPr/>
          </p:nvSpPr>
          <p:spPr>
            <a:xfrm>
              <a:off x="10783989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41" name="Google Shape;841;p89"/>
            <p:cNvSpPr/>
            <p:nvPr/>
          </p:nvSpPr>
          <p:spPr>
            <a:xfrm>
              <a:off x="11110130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42" name="Google Shape;842;p89"/>
            <p:cNvSpPr/>
            <p:nvPr/>
          </p:nvSpPr>
          <p:spPr>
            <a:xfrm>
              <a:off x="10562455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43" name="Google Shape;843;p89"/>
            <p:cNvSpPr/>
            <p:nvPr/>
          </p:nvSpPr>
          <p:spPr>
            <a:xfrm>
              <a:off x="10891083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44" name="Google Shape;844;p89"/>
            <p:cNvSpPr/>
            <p:nvPr/>
          </p:nvSpPr>
          <p:spPr>
            <a:xfrm>
              <a:off x="11438757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45" name="Google Shape;845;p89"/>
            <p:cNvSpPr/>
            <p:nvPr/>
          </p:nvSpPr>
          <p:spPr>
            <a:xfrm>
              <a:off x="11764899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46" name="Google Shape;846;p89"/>
            <p:cNvSpPr/>
            <p:nvPr/>
          </p:nvSpPr>
          <p:spPr>
            <a:xfrm>
              <a:off x="11217225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47" name="Google Shape;847;p89"/>
            <p:cNvSpPr/>
            <p:nvPr/>
          </p:nvSpPr>
          <p:spPr>
            <a:xfrm>
              <a:off x="11545852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48" name="Google Shape;848;p89"/>
            <p:cNvSpPr/>
            <p:nvPr/>
          </p:nvSpPr>
          <p:spPr>
            <a:xfrm>
              <a:off x="12093527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49" name="Google Shape;849;p89"/>
            <p:cNvSpPr/>
            <p:nvPr/>
          </p:nvSpPr>
          <p:spPr>
            <a:xfrm>
              <a:off x="11871993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50" name="Google Shape;850;p89"/>
            <p:cNvSpPr/>
            <p:nvPr/>
          </p:nvSpPr>
          <p:spPr>
            <a:xfrm>
              <a:off x="302710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51" name="Google Shape;851;p89"/>
            <p:cNvSpPr/>
            <p:nvPr/>
          </p:nvSpPr>
          <p:spPr>
            <a:xfrm>
              <a:off x="83663" y="196169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52" name="Google Shape;852;p89"/>
            <p:cNvSpPr/>
            <p:nvPr/>
          </p:nvSpPr>
          <p:spPr>
            <a:xfrm>
              <a:off x="631337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53" name="Google Shape;853;p89"/>
            <p:cNvSpPr/>
            <p:nvPr/>
          </p:nvSpPr>
          <p:spPr>
            <a:xfrm>
              <a:off x="957479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54" name="Google Shape;854;p89"/>
            <p:cNvSpPr/>
            <p:nvPr/>
          </p:nvSpPr>
          <p:spPr>
            <a:xfrm>
              <a:off x="409806" y="196169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55" name="Google Shape;855;p89"/>
            <p:cNvSpPr/>
            <p:nvPr/>
          </p:nvSpPr>
          <p:spPr>
            <a:xfrm>
              <a:off x="738432" y="196169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56" name="Google Shape;856;p89"/>
            <p:cNvSpPr/>
            <p:nvPr/>
          </p:nvSpPr>
          <p:spPr>
            <a:xfrm>
              <a:off x="1286107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57" name="Google Shape;857;p89"/>
            <p:cNvSpPr/>
            <p:nvPr/>
          </p:nvSpPr>
          <p:spPr>
            <a:xfrm>
              <a:off x="1064574" y="196169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58" name="Google Shape;858;p89"/>
            <p:cNvSpPr/>
            <p:nvPr/>
          </p:nvSpPr>
          <p:spPr>
            <a:xfrm>
              <a:off x="1614735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59" name="Google Shape;859;p89"/>
            <p:cNvSpPr/>
            <p:nvPr/>
          </p:nvSpPr>
          <p:spPr>
            <a:xfrm>
              <a:off x="1940877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0" name="Google Shape;860;p89"/>
            <p:cNvSpPr/>
            <p:nvPr/>
          </p:nvSpPr>
          <p:spPr>
            <a:xfrm>
              <a:off x="1393203" y="196169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1" name="Google Shape;861;p89"/>
            <p:cNvSpPr/>
            <p:nvPr/>
          </p:nvSpPr>
          <p:spPr>
            <a:xfrm>
              <a:off x="1721829" y="196169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2" name="Google Shape;862;p89"/>
            <p:cNvSpPr/>
            <p:nvPr/>
          </p:nvSpPr>
          <p:spPr>
            <a:xfrm>
              <a:off x="2269505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3" name="Google Shape;863;p89"/>
            <p:cNvSpPr/>
            <p:nvPr/>
          </p:nvSpPr>
          <p:spPr>
            <a:xfrm>
              <a:off x="2595646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4" name="Google Shape;864;p89"/>
            <p:cNvSpPr/>
            <p:nvPr/>
          </p:nvSpPr>
          <p:spPr>
            <a:xfrm>
              <a:off x="2047971" y="196169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5" name="Google Shape;865;p89"/>
            <p:cNvSpPr/>
            <p:nvPr/>
          </p:nvSpPr>
          <p:spPr>
            <a:xfrm>
              <a:off x="2376599" y="196169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6" name="Google Shape;866;p89"/>
            <p:cNvSpPr/>
            <p:nvPr/>
          </p:nvSpPr>
          <p:spPr>
            <a:xfrm>
              <a:off x="2924274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7" name="Google Shape;867;p89"/>
            <p:cNvSpPr/>
            <p:nvPr/>
          </p:nvSpPr>
          <p:spPr>
            <a:xfrm>
              <a:off x="3250415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8" name="Google Shape;868;p89"/>
            <p:cNvSpPr/>
            <p:nvPr/>
          </p:nvSpPr>
          <p:spPr>
            <a:xfrm>
              <a:off x="2702740" y="196169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9" name="Google Shape;869;p89"/>
            <p:cNvSpPr/>
            <p:nvPr/>
          </p:nvSpPr>
          <p:spPr>
            <a:xfrm>
              <a:off x="3031368" y="196169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0" name="Google Shape;870;p89"/>
            <p:cNvSpPr/>
            <p:nvPr/>
          </p:nvSpPr>
          <p:spPr>
            <a:xfrm>
              <a:off x="3579042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1" name="Google Shape;871;p89"/>
            <p:cNvSpPr/>
            <p:nvPr/>
          </p:nvSpPr>
          <p:spPr>
            <a:xfrm>
              <a:off x="3905183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2" name="Google Shape;872;p89"/>
            <p:cNvSpPr/>
            <p:nvPr/>
          </p:nvSpPr>
          <p:spPr>
            <a:xfrm>
              <a:off x="3357509" y="196169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3" name="Google Shape;873;p89"/>
            <p:cNvSpPr/>
            <p:nvPr/>
          </p:nvSpPr>
          <p:spPr>
            <a:xfrm>
              <a:off x="3686137" y="196169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4" name="Google Shape;874;p89"/>
            <p:cNvSpPr/>
            <p:nvPr/>
          </p:nvSpPr>
          <p:spPr>
            <a:xfrm>
              <a:off x="4233811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5" name="Google Shape;875;p89"/>
            <p:cNvSpPr/>
            <p:nvPr/>
          </p:nvSpPr>
          <p:spPr>
            <a:xfrm>
              <a:off x="4559953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6" name="Google Shape;876;p89"/>
            <p:cNvSpPr/>
            <p:nvPr/>
          </p:nvSpPr>
          <p:spPr>
            <a:xfrm>
              <a:off x="4012279" y="196169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7" name="Google Shape;877;p89"/>
            <p:cNvSpPr/>
            <p:nvPr/>
          </p:nvSpPr>
          <p:spPr>
            <a:xfrm>
              <a:off x="4340906" y="196169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8" name="Google Shape;878;p89"/>
            <p:cNvSpPr/>
            <p:nvPr/>
          </p:nvSpPr>
          <p:spPr>
            <a:xfrm>
              <a:off x="4888581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9" name="Google Shape;879;p89"/>
            <p:cNvSpPr/>
            <p:nvPr/>
          </p:nvSpPr>
          <p:spPr>
            <a:xfrm>
              <a:off x="4667048" y="196169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880" name="Google Shape;880;p89"/>
          <p:cNvGrpSpPr/>
          <p:nvPr/>
        </p:nvGrpSpPr>
        <p:grpSpPr>
          <a:xfrm>
            <a:off x="83664" y="2344115"/>
            <a:ext cx="12009863" cy="176637"/>
            <a:chOff x="83664" y="2252007"/>
            <a:chExt cx="12009863" cy="176637"/>
          </a:xfrm>
        </p:grpSpPr>
        <p:sp>
          <p:nvSpPr>
            <p:cNvPr id="881" name="Google Shape;881;p89"/>
            <p:cNvSpPr/>
            <p:nvPr/>
          </p:nvSpPr>
          <p:spPr>
            <a:xfrm>
              <a:off x="11871994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82" name="Google Shape;882;p89"/>
            <p:cNvSpPr/>
            <p:nvPr/>
          </p:nvSpPr>
          <p:spPr>
            <a:xfrm>
              <a:off x="11545853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83" name="Google Shape;883;p89"/>
            <p:cNvSpPr/>
            <p:nvPr/>
          </p:nvSpPr>
          <p:spPr>
            <a:xfrm flipH="1">
              <a:off x="11979088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84" name="Google Shape;884;p89"/>
            <p:cNvSpPr/>
            <p:nvPr/>
          </p:nvSpPr>
          <p:spPr>
            <a:xfrm flipH="1">
              <a:off x="11652948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85" name="Google Shape;885;p89"/>
            <p:cNvSpPr/>
            <p:nvPr/>
          </p:nvSpPr>
          <p:spPr>
            <a:xfrm>
              <a:off x="11217224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86" name="Google Shape;886;p89"/>
            <p:cNvSpPr/>
            <p:nvPr/>
          </p:nvSpPr>
          <p:spPr>
            <a:xfrm>
              <a:off x="10891084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87" name="Google Shape;887;p89"/>
            <p:cNvSpPr/>
            <p:nvPr/>
          </p:nvSpPr>
          <p:spPr>
            <a:xfrm flipH="1">
              <a:off x="11324319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88" name="Google Shape;888;p89"/>
            <p:cNvSpPr/>
            <p:nvPr/>
          </p:nvSpPr>
          <p:spPr>
            <a:xfrm flipH="1">
              <a:off x="10998178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89" name="Google Shape;889;p89"/>
            <p:cNvSpPr/>
            <p:nvPr/>
          </p:nvSpPr>
          <p:spPr>
            <a:xfrm>
              <a:off x="10562456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90" name="Google Shape;890;p89"/>
            <p:cNvSpPr/>
            <p:nvPr/>
          </p:nvSpPr>
          <p:spPr>
            <a:xfrm>
              <a:off x="10236315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91" name="Google Shape;891;p89"/>
            <p:cNvSpPr/>
            <p:nvPr/>
          </p:nvSpPr>
          <p:spPr>
            <a:xfrm flipH="1">
              <a:off x="10669550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92" name="Google Shape;892;p89"/>
            <p:cNvSpPr/>
            <p:nvPr/>
          </p:nvSpPr>
          <p:spPr>
            <a:xfrm flipH="1">
              <a:off x="10343410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93" name="Google Shape;893;p89"/>
            <p:cNvSpPr/>
            <p:nvPr/>
          </p:nvSpPr>
          <p:spPr>
            <a:xfrm>
              <a:off x="9907687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94" name="Google Shape;894;p89"/>
            <p:cNvSpPr/>
            <p:nvPr/>
          </p:nvSpPr>
          <p:spPr>
            <a:xfrm>
              <a:off x="9581546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95" name="Google Shape;895;p89"/>
            <p:cNvSpPr/>
            <p:nvPr/>
          </p:nvSpPr>
          <p:spPr>
            <a:xfrm flipH="1">
              <a:off x="10014782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96" name="Google Shape;896;p89"/>
            <p:cNvSpPr/>
            <p:nvPr/>
          </p:nvSpPr>
          <p:spPr>
            <a:xfrm flipH="1">
              <a:off x="9688641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97" name="Google Shape;897;p89"/>
            <p:cNvSpPr/>
            <p:nvPr/>
          </p:nvSpPr>
          <p:spPr>
            <a:xfrm>
              <a:off x="9252918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98" name="Google Shape;898;p89"/>
            <p:cNvSpPr/>
            <p:nvPr/>
          </p:nvSpPr>
          <p:spPr>
            <a:xfrm>
              <a:off x="8926777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99" name="Google Shape;899;p89"/>
            <p:cNvSpPr/>
            <p:nvPr/>
          </p:nvSpPr>
          <p:spPr>
            <a:xfrm flipH="1">
              <a:off x="9360012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00" name="Google Shape;900;p89"/>
            <p:cNvSpPr/>
            <p:nvPr/>
          </p:nvSpPr>
          <p:spPr>
            <a:xfrm flipH="1">
              <a:off x="9033872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01" name="Google Shape;901;p89"/>
            <p:cNvSpPr/>
            <p:nvPr/>
          </p:nvSpPr>
          <p:spPr>
            <a:xfrm>
              <a:off x="8598148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02" name="Google Shape;902;p89"/>
            <p:cNvSpPr/>
            <p:nvPr/>
          </p:nvSpPr>
          <p:spPr>
            <a:xfrm flipH="1">
              <a:off x="8705243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03" name="Google Shape;903;p89"/>
            <p:cNvSpPr/>
            <p:nvPr/>
          </p:nvSpPr>
          <p:spPr>
            <a:xfrm>
              <a:off x="8269520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04" name="Google Shape;904;p89"/>
            <p:cNvSpPr/>
            <p:nvPr/>
          </p:nvSpPr>
          <p:spPr>
            <a:xfrm>
              <a:off x="7943379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05" name="Google Shape;905;p89"/>
            <p:cNvSpPr/>
            <p:nvPr/>
          </p:nvSpPr>
          <p:spPr>
            <a:xfrm flipH="1">
              <a:off x="8376614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06" name="Google Shape;906;p89"/>
            <p:cNvSpPr/>
            <p:nvPr/>
          </p:nvSpPr>
          <p:spPr>
            <a:xfrm flipH="1">
              <a:off x="8050474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07" name="Google Shape;907;p89"/>
            <p:cNvSpPr/>
            <p:nvPr/>
          </p:nvSpPr>
          <p:spPr>
            <a:xfrm>
              <a:off x="7614751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08" name="Google Shape;908;p89"/>
            <p:cNvSpPr/>
            <p:nvPr/>
          </p:nvSpPr>
          <p:spPr>
            <a:xfrm>
              <a:off x="7288610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09" name="Google Shape;909;p89"/>
            <p:cNvSpPr/>
            <p:nvPr/>
          </p:nvSpPr>
          <p:spPr>
            <a:xfrm flipH="1">
              <a:off x="7721846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10" name="Google Shape;910;p89"/>
            <p:cNvSpPr/>
            <p:nvPr/>
          </p:nvSpPr>
          <p:spPr>
            <a:xfrm flipH="1">
              <a:off x="7395705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11" name="Google Shape;911;p89"/>
            <p:cNvSpPr/>
            <p:nvPr/>
          </p:nvSpPr>
          <p:spPr>
            <a:xfrm>
              <a:off x="6959982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12" name="Google Shape;912;p89"/>
            <p:cNvSpPr/>
            <p:nvPr/>
          </p:nvSpPr>
          <p:spPr>
            <a:xfrm>
              <a:off x="6633842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13" name="Google Shape;913;p89"/>
            <p:cNvSpPr/>
            <p:nvPr/>
          </p:nvSpPr>
          <p:spPr>
            <a:xfrm flipH="1">
              <a:off x="7067077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14" name="Google Shape;914;p89"/>
            <p:cNvSpPr/>
            <p:nvPr/>
          </p:nvSpPr>
          <p:spPr>
            <a:xfrm flipH="1">
              <a:off x="6740936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15" name="Google Shape;915;p89"/>
            <p:cNvSpPr/>
            <p:nvPr/>
          </p:nvSpPr>
          <p:spPr>
            <a:xfrm>
              <a:off x="6305213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16" name="Google Shape;916;p89"/>
            <p:cNvSpPr/>
            <p:nvPr/>
          </p:nvSpPr>
          <p:spPr>
            <a:xfrm>
              <a:off x="5979072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17" name="Google Shape;917;p89"/>
            <p:cNvSpPr/>
            <p:nvPr/>
          </p:nvSpPr>
          <p:spPr>
            <a:xfrm flipH="1">
              <a:off x="6412308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18" name="Google Shape;918;p89"/>
            <p:cNvSpPr/>
            <p:nvPr/>
          </p:nvSpPr>
          <p:spPr>
            <a:xfrm flipH="1">
              <a:off x="6086167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19" name="Google Shape;919;p89"/>
            <p:cNvSpPr/>
            <p:nvPr/>
          </p:nvSpPr>
          <p:spPr>
            <a:xfrm>
              <a:off x="5650445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20" name="Google Shape;920;p89"/>
            <p:cNvSpPr/>
            <p:nvPr/>
          </p:nvSpPr>
          <p:spPr>
            <a:xfrm>
              <a:off x="5324303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21" name="Google Shape;921;p89"/>
            <p:cNvSpPr/>
            <p:nvPr/>
          </p:nvSpPr>
          <p:spPr>
            <a:xfrm flipH="1">
              <a:off x="5757539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22" name="Google Shape;922;p89"/>
            <p:cNvSpPr/>
            <p:nvPr/>
          </p:nvSpPr>
          <p:spPr>
            <a:xfrm flipH="1">
              <a:off x="5431399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23" name="Google Shape;923;p89"/>
            <p:cNvSpPr/>
            <p:nvPr/>
          </p:nvSpPr>
          <p:spPr>
            <a:xfrm>
              <a:off x="4995675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24" name="Google Shape;924;p89"/>
            <p:cNvSpPr/>
            <p:nvPr/>
          </p:nvSpPr>
          <p:spPr>
            <a:xfrm flipH="1">
              <a:off x="5102769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25" name="Google Shape;925;p89"/>
            <p:cNvSpPr/>
            <p:nvPr/>
          </p:nvSpPr>
          <p:spPr>
            <a:xfrm>
              <a:off x="4667048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26" name="Google Shape;926;p89"/>
            <p:cNvSpPr/>
            <p:nvPr/>
          </p:nvSpPr>
          <p:spPr>
            <a:xfrm>
              <a:off x="4340907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27" name="Google Shape;927;p89"/>
            <p:cNvSpPr/>
            <p:nvPr/>
          </p:nvSpPr>
          <p:spPr>
            <a:xfrm flipH="1">
              <a:off x="4774142" y="225200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28" name="Google Shape;928;p89"/>
            <p:cNvSpPr/>
            <p:nvPr/>
          </p:nvSpPr>
          <p:spPr>
            <a:xfrm flipH="1">
              <a:off x="4448001" y="225200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29" name="Google Shape;929;p89"/>
            <p:cNvSpPr/>
            <p:nvPr/>
          </p:nvSpPr>
          <p:spPr>
            <a:xfrm>
              <a:off x="4012278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0" name="Google Shape;930;p89"/>
            <p:cNvSpPr/>
            <p:nvPr/>
          </p:nvSpPr>
          <p:spPr>
            <a:xfrm>
              <a:off x="3686138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1" name="Google Shape;931;p89"/>
            <p:cNvSpPr/>
            <p:nvPr/>
          </p:nvSpPr>
          <p:spPr>
            <a:xfrm flipH="1">
              <a:off x="4119373" y="225200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2" name="Google Shape;932;p89"/>
            <p:cNvSpPr/>
            <p:nvPr/>
          </p:nvSpPr>
          <p:spPr>
            <a:xfrm flipH="1">
              <a:off x="3793231" y="225200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3" name="Google Shape;933;p89"/>
            <p:cNvSpPr/>
            <p:nvPr/>
          </p:nvSpPr>
          <p:spPr>
            <a:xfrm>
              <a:off x="3357510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4" name="Google Shape;934;p89"/>
            <p:cNvSpPr/>
            <p:nvPr/>
          </p:nvSpPr>
          <p:spPr>
            <a:xfrm>
              <a:off x="3031369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5" name="Google Shape;935;p89"/>
            <p:cNvSpPr/>
            <p:nvPr/>
          </p:nvSpPr>
          <p:spPr>
            <a:xfrm flipH="1">
              <a:off x="3464604" y="225200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6" name="Google Shape;936;p89"/>
            <p:cNvSpPr/>
            <p:nvPr/>
          </p:nvSpPr>
          <p:spPr>
            <a:xfrm flipH="1">
              <a:off x="3138464" y="225200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7" name="Google Shape;937;p89"/>
            <p:cNvSpPr/>
            <p:nvPr/>
          </p:nvSpPr>
          <p:spPr>
            <a:xfrm>
              <a:off x="2702740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8" name="Google Shape;938;p89"/>
            <p:cNvSpPr/>
            <p:nvPr/>
          </p:nvSpPr>
          <p:spPr>
            <a:xfrm>
              <a:off x="2376599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9" name="Google Shape;939;p89"/>
            <p:cNvSpPr/>
            <p:nvPr/>
          </p:nvSpPr>
          <p:spPr>
            <a:xfrm flipH="1">
              <a:off x="2809836" y="225200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0" name="Google Shape;940;p89"/>
            <p:cNvSpPr/>
            <p:nvPr/>
          </p:nvSpPr>
          <p:spPr>
            <a:xfrm flipH="1">
              <a:off x="2483694" y="225200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1" name="Google Shape;941;p89"/>
            <p:cNvSpPr/>
            <p:nvPr/>
          </p:nvSpPr>
          <p:spPr>
            <a:xfrm>
              <a:off x="2047972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2" name="Google Shape;942;p89"/>
            <p:cNvSpPr/>
            <p:nvPr/>
          </p:nvSpPr>
          <p:spPr>
            <a:xfrm>
              <a:off x="1721830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3" name="Google Shape;943;p89"/>
            <p:cNvSpPr/>
            <p:nvPr/>
          </p:nvSpPr>
          <p:spPr>
            <a:xfrm flipH="1">
              <a:off x="2155066" y="225200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4" name="Google Shape;944;p89"/>
            <p:cNvSpPr/>
            <p:nvPr/>
          </p:nvSpPr>
          <p:spPr>
            <a:xfrm flipH="1">
              <a:off x="1828926" y="225200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5" name="Google Shape;945;p89"/>
            <p:cNvSpPr/>
            <p:nvPr/>
          </p:nvSpPr>
          <p:spPr>
            <a:xfrm>
              <a:off x="1393203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6" name="Google Shape;946;p89"/>
            <p:cNvSpPr/>
            <p:nvPr/>
          </p:nvSpPr>
          <p:spPr>
            <a:xfrm flipH="1">
              <a:off x="1500297" y="225200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7" name="Google Shape;947;p89"/>
            <p:cNvSpPr/>
            <p:nvPr/>
          </p:nvSpPr>
          <p:spPr>
            <a:xfrm>
              <a:off x="1064575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8" name="Google Shape;948;p89"/>
            <p:cNvSpPr/>
            <p:nvPr/>
          </p:nvSpPr>
          <p:spPr>
            <a:xfrm>
              <a:off x="738433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9" name="Google Shape;949;p89"/>
            <p:cNvSpPr/>
            <p:nvPr/>
          </p:nvSpPr>
          <p:spPr>
            <a:xfrm flipH="1">
              <a:off x="1171668" y="225200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0" name="Google Shape;950;p89"/>
            <p:cNvSpPr/>
            <p:nvPr/>
          </p:nvSpPr>
          <p:spPr>
            <a:xfrm flipH="1">
              <a:off x="845528" y="225200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1" name="Google Shape;951;p89"/>
            <p:cNvSpPr/>
            <p:nvPr/>
          </p:nvSpPr>
          <p:spPr>
            <a:xfrm>
              <a:off x="409805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2" name="Google Shape;952;p89"/>
            <p:cNvSpPr/>
            <p:nvPr/>
          </p:nvSpPr>
          <p:spPr>
            <a:xfrm>
              <a:off x="83664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3" name="Google Shape;953;p89"/>
            <p:cNvSpPr/>
            <p:nvPr/>
          </p:nvSpPr>
          <p:spPr>
            <a:xfrm flipH="1">
              <a:off x="516899" y="225200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4" name="Google Shape;954;p89"/>
            <p:cNvSpPr/>
            <p:nvPr/>
          </p:nvSpPr>
          <p:spPr>
            <a:xfrm flipH="1">
              <a:off x="190758" y="225200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955" name="Google Shape;955;p89"/>
          <p:cNvGrpSpPr/>
          <p:nvPr/>
        </p:nvGrpSpPr>
        <p:grpSpPr>
          <a:xfrm>
            <a:off x="83663" y="918941"/>
            <a:ext cx="12009863" cy="176637"/>
            <a:chOff x="83663" y="795844"/>
            <a:chExt cx="12009863" cy="176637"/>
          </a:xfrm>
        </p:grpSpPr>
        <p:sp>
          <p:nvSpPr>
            <p:cNvPr id="956" name="Google Shape;956;p89"/>
            <p:cNvSpPr/>
            <p:nvPr/>
          </p:nvSpPr>
          <p:spPr>
            <a:xfrm>
              <a:off x="305196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7" name="Google Shape;957;p89"/>
            <p:cNvSpPr/>
            <p:nvPr/>
          </p:nvSpPr>
          <p:spPr>
            <a:xfrm>
              <a:off x="631337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8" name="Google Shape;958;p89"/>
            <p:cNvSpPr/>
            <p:nvPr/>
          </p:nvSpPr>
          <p:spPr>
            <a:xfrm>
              <a:off x="83663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9" name="Google Shape;959;p89"/>
            <p:cNvSpPr/>
            <p:nvPr/>
          </p:nvSpPr>
          <p:spPr>
            <a:xfrm>
              <a:off x="412290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0" name="Google Shape;960;p89"/>
            <p:cNvSpPr/>
            <p:nvPr/>
          </p:nvSpPr>
          <p:spPr>
            <a:xfrm>
              <a:off x="959966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1" name="Google Shape;961;p89"/>
            <p:cNvSpPr/>
            <p:nvPr/>
          </p:nvSpPr>
          <p:spPr>
            <a:xfrm>
              <a:off x="1286106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2" name="Google Shape;962;p89"/>
            <p:cNvSpPr/>
            <p:nvPr/>
          </p:nvSpPr>
          <p:spPr>
            <a:xfrm>
              <a:off x="738432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3" name="Google Shape;963;p89"/>
            <p:cNvSpPr/>
            <p:nvPr/>
          </p:nvSpPr>
          <p:spPr>
            <a:xfrm>
              <a:off x="1067060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4" name="Google Shape;964;p89"/>
            <p:cNvSpPr/>
            <p:nvPr/>
          </p:nvSpPr>
          <p:spPr>
            <a:xfrm>
              <a:off x="1614734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5" name="Google Shape;965;p89"/>
            <p:cNvSpPr/>
            <p:nvPr/>
          </p:nvSpPr>
          <p:spPr>
            <a:xfrm>
              <a:off x="1940875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6" name="Google Shape;966;p89"/>
            <p:cNvSpPr/>
            <p:nvPr/>
          </p:nvSpPr>
          <p:spPr>
            <a:xfrm>
              <a:off x="1393201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7" name="Google Shape;967;p89"/>
            <p:cNvSpPr/>
            <p:nvPr/>
          </p:nvSpPr>
          <p:spPr>
            <a:xfrm>
              <a:off x="1721829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8" name="Google Shape;968;p89"/>
            <p:cNvSpPr/>
            <p:nvPr/>
          </p:nvSpPr>
          <p:spPr>
            <a:xfrm>
              <a:off x="2269503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9" name="Google Shape;969;p89"/>
            <p:cNvSpPr/>
            <p:nvPr/>
          </p:nvSpPr>
          <p:spPr>
            <a:xfrm>
              <a:off x="2595644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70" name="Google Shape;970;p89"/>
            <p:cNvSpPr/>
            <p:nvPr/>
          </p:nvSpPr>
          <p:spPr>
            <a:xfrm>
              <a:off x="2047969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71" name="Google Shape;971;p89"/>
            <p:cNvSpPr/>
            <p:nvPr/>
          </p:nvSpPr>
          <p:spPr>
            <a:xfrm>
              <a:off x="2376598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72" name="Google Shape;972;p89"/>
            <p:cNvSpPr/>
            <p:nvPr/>
          </p:nvSpPr>
          <p:spPr>
            <a:xfrm>
              <a:off x="2924272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73" name="Google Shape;973;p89"/>
            <p:cNvSpPr/>
            <p:nvPr/>
          </p:nvSpPr>
          <p:spPr>
            <a:xfrm>
              <a:off x="3250413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74" name="Google Shape;974;p89"/>
            <p:cNvSpPr/>
            <p:nvPr/>
          </p:nvSpPr>
          <p:spPr>
            <a:xfrm>
              <a:off x="2702739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75" name="Google Shape;975;p89"/>
            <p:cNvSpPr/>
            <p:nvPr/>
          </p:nvSpPr>
          <p:spPr>
            <a:xfrm>
              <a:off x="3031366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76" name="Google Shape;976;p89"/>
            <p:cNvSpPr/>
            <p:nvPr/>
          </p:nvSpPr>
          <p:spPr>
            <a:xfrm>
              <a:off x="3579042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77" name="Google Shape;977;p89"/>
            <p:cNvSpPr/>
            <p:nvPr/>
          </p:nvSpPr>
          <p:spPr>
            <a:xfrm>
              <a:off x="3357508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78" name="Google Shape;978;p89"/>
            <p:cNvSpPr/>
            <p:nvPr/>
          </p:nvSpPr>
          <p:spPr>
            <a:xfrm>
              <a:off x="3907670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79" name="Google Shape;979;p89"/>
            <p:cNvSpPr/>
            <p:nvPr/>
          </p:nvSpPr>
          <p:spPr>
            <a:xfrm>
              <a:off x="4233811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0" name="Google Shape;980;p89"/>
            <p:cNvSpPr/>
            <p:nvPr/>
          </p:nvSpPr>
          <p:spPr>
            <a:xfrm>
              <a:off x="3686136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1" name="Google Shape;981;p89"/>
            <p:cNvSpPr/>
            <p:nvPr/>
          </p:nvSpPr>
          <p:spPr>
            <a:xfrm>
              <a:off x="4014764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2" name="Google Shape;982;p89"/>
            <p:cNvSpPr/>
            <p:nvPr/>
          </p:nvSpPr>
          <p:spPr>
            <a:xfrm>
              <a:off x="4562439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3" name="Google Shape;983;p89"/>
            <p:cNvSpPr/>
            <p:nvPr/>
          </p:nvSpPr>
          <p:spPr>
            <a:xfrm>
              <a:off x="4888580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4" name="Google Shape;984;p89"/>
            <p:cNvSpPr/>
            <p:nvPr/>
          </p:nvSpPr>
          <p:spPr>
            <a:xfrm>
              <a:off x="4340905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5" name="Google Shape;985;p89"/>
            <p:cNvSpPr/>
            <p:nvPr/>
          </p:nvSpPr>
          <p:spPr>
            <a:xfrm>
              <a:off x="4669534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6" name="Google Shape;986;p89"/>
            <p:cNvSpPr/>
            <p:nvPr/>
          </p:nvSpPr>
          <p:spPr>
            <a:xfrm>
              <a:off x="5217208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7" name="Google Shape;987;p89"/>
            <p:cNvSpPr/>
            <p:nvPr/>
          </p:nvSpPr>
          <p:spPr>
            <a:xfrm>
              <a:off x="5543348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8" name="Google Shape;988;p89"/>
            <p:cNvSpPr/>
            <p:nvPr/>
          </p:nvSpPr>
          <p:spPr>
            <a:xfrm>
              <a:off x="4995674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9" name="Google Shape;989;p89"/>
            <p:cNvSpPr/>
            <p:nvPr/>
          </p:nvSpPr>
          <p:spPr>
            <a:xfrm>
              <a:off x="5324302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0" name="Google Shape;990;p89"/>
            <p:cNvSpPr/>
            <p:nvPr/>
          </p:nvSpPr>
          <p:spPr>
            <a:xfrm>
              <a:off x="5871977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1" name="Google Shape;991;p89"/>
            <p:cNvSpPr/>
            <p:nvPr/>
          </p:nvSpPr>
          <p:spPr>
            <a:xfrm>
              <a:off x="6198118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2" name="Google Shape;992;p89"/>
            <p:cNvSpPr/>
            <p:nvPr/>
          </p:nvSpPr>
          <p:spPr>
            <a:xfrm>
              <a:off x="5650443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3" name="Google Shape;993;p89"/>
            <p:cNvSpPr/>
            <p:nvPr/>
          </p:nvSpPr>
          <p:spPr>
            <a:xfrm>
              <a:off x="5979071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4" name="Google Shape;994;p89"/>
            <p:cNvSpPr/>
            <p:nvPr/>
          </p:nvSpPr>
          <p:spPr>
            <a:xfrm>
              <a:off x="6526745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5" name="Google Shape;995;p89"/>
            <p:cNvSpPr/>
            <p:nvPr/>
          </p:nvSpPr>
          <p:spPr>
            <a:xfrm>
              <a:off x="6852887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6" name="Google Shape;996;p89"/>
            <p:cNvSpPr/>
            <p:nvPr/>
          </p:nvSpPr>
          <p:spPr>
            <a:xfrm>
              <a:off x="6305212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7" name="Google Shape;997;p89"/>
            <p:cNvSpPr/>
            <p:nvPr/>
          </p:nvSpPr>
          <p:spPr>
            <a:xfrm>
              <a:off x="6633840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8" name="Google Shape;998;p89"/>
            <p:cNvSpPr/>
            <p:nvPr/>
          </p:nvSpPr>
          <p:spPr>
            <a:xfrm>
              <a:off x="7181515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9" name="Google Shape;999;p89"/>
            <p:cNvSpPr/>
            <p:nvPr/>
          </p:nvSpPr>
          <p:spPr>
            <a:xfrm>
              <a:off x="6959981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0" name="Google Shape;1000;p89"/>
            <p:cNvSpPr/>
            <p:nvPr/>
          </p:nvSpPr>
          <p:spPr>
            <a:xfrm>
              <a:off x="7510142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1" name="Google Shape;1001;p89"/>
            <p:cNvSpPr/>
            <p:nvPr/>
          </p:nvSpPr>
          <p:spPr>
            <a:xfrm>
              <a:off x="7836283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2" name="Google Shape;1002;p89"/>
            <p:cNvSpPr/>
            <p:nvPr/>
          </p:nvSpPr>
          <p:spPr>
            <a:xfrm>
              <a:off x="7288609" y="79584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3" name="Google Shape;1003;p89"/>
            <p:cNvSpPr/>
            <p:nvPr/>
          </p:nvSpPr>
          <p:spPr>
            <a:xfrm>
              <a:off x="7617237" y="79584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4" name="Google Shape;1004;p89"/>
            <p:cNvSpPr/>
            <p:nvPr/>
          </p:nvSpPr>
          <p:spPr>
            <a:xfrm>
              <a:off x="8164912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5" name="Google Shape;1005;p89"/>
            <p:cNvSpPr/>
            <p:nvPr/>
          </p:nvSpPr>
          <p:spPr>
            <a:xfrm>
              <a:off x="8491052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6" name="Google Shape;1006;p89"/>
            <p:cNvSpPr/>
            <p:nvPr/>
          </p:nvSpPr>
          <p:spPr>
            <a:xfrm>
              <a:off x="7943378" y="79584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7" name="Google Shape;1007;p89"/>
            <p:cNvSpPr/>
            <p:nvPr/>
          </p:nvSpPr>
          <p:spPr>
            <a:xfrm>
              <a:off x="8272007" y="79584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8" name="Google Shape;1008;p89"/>
            <p:cNvSpPr/>
            <p:nvPr/>
          </p:nvSpPr>
          <p:spPr>
            <a:xfrm>
              <a:off x="8819680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9" name="Google Shape;1009;p89"/>
            <p:cNvSpPr/>
            <p:nvPr/>
          </p:nvSpPr>
          <p:spPr>
            <a:xfrm>
              <a:off x="9145821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10" name="Google Shape;1010;p89"/>
            <p:cNvSpPr/>
            <p:nvPr/>
          </p:nvSpPr>
          <p:spPr>
            <a:xfrm>
              <a:off x="8598147" y="79584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11" name="Google Shape;1011;p89"/>
            <p:cNvSpPr/>
            <p:nvPr/>
          </p:nvSpPr>
          <p:spPr>
            <a:xfrm>
              <a:off x="8926774" y="79584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12" name="Google Shape;1012;p89"/>
            <p:cNvSpPr/>
            <p:nvPr/>
          </p:nvSpPr>
          <p:spPr>
            <a:xfrm>
              <a:off x="9474450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13" name="Google Shape;1013;p89"/>
            <p:cNvSpPr/>
            <p:nvPr/>
          </p:nvSpPr>
          <p:spPr>
            <a:xfrm>
              <a:off x="9800591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14" name="Google Shape;1014;p89"/>
            <p:cNvSpPr/>
            <p:nvPr/>
          </p:nvSpPr>
          <p:spPr>
            <a:xfrm>
              <a:off x="9252915" y="79584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15" name="Google Shape;1015;p89"/>
            <p:cNvSpPr/>
            <p:nvPr/>
          </p:nvSpPr>
          <p:spPr>
            <a:xfrm>
              <a:off x="9581544" y="79584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16" name="Google Shape;1016;p89"/>
            <p:cNvSpPr/>
            <p:nvPr/>
          </p:nvSpPr>
          <p:spPr>
            <a:xfrm>
              <a:off x="10129218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17" name="Google Shape;1017;p89"/>
            <p:cNvSpPr/>
            <p:nvPr/>
          </p:nvSpPr>
          <p:spPr>
            <a:xfrm>
              <a:off x="10455360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18" name="Google Shape;1018;p89"/>
            <p:cNvSpPr/>
            <p:nvPr/>
          </p:nvSpPr>
          <p:spPr>
            <a:xfrm>
              <a:off x="9907685" y="79584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19" name="Google Shape;1019;p89"/>
            <p:cNvSpPr/>
            <p:nvPr/>
          </p:nvSpPr>
          <p:spPr>
            <a:xfrm>
              <a:off x="10236312" y="79584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20" name="Google Shape;1020;p89"/>
            <p:cNvSpPr/>
            <p:nvPr/>
          </p:nvSpPr>
          <p:spPr>
            <a:xfrm>
              <a:off x="10783987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21" name="Google Shape;1021;p89"/>
            <p:cNvSpPr/>
            <p:nvPr/>
          </p:nvSpPr>
          <p:spPr>
            <a:xfrm>
              <a:off x="10562454" y="79584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22" name="Google Shape;1022;p89"/>
            <p:cNvSpPr/>
            <p:nvPr/>
          </p:nvSpPr>
          <p:spPr>
            <a:xfrm>
              <a:off x="11112615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23" name="Google Shape;1023;p89"/>
            <p:cNvSpPr/>
            <p:nvPr/>
          </p:nvSpPr>
          <p:spPr>
            <a:xfrm>
              <a:off x="11438757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24" name="Google Shape;1024;p89"/>
            <p:cNvSpPr/>
            <p:nvPr/>
          </p:nvSpPr>
          <p:spPr>
            <a:xfrm>
              <a:off x="10891083" y="79584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25" name="Google Shape;1025;p89"/>
            <p:cNvSpPr/>
            <p:nvPr/>
          </p:nvSpPr>
          <p:spPr>
            <a:xfrm>
              <a:off x="11219710" y="79584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26" name="Google Shape;1026;p89"/>
            <p:cNvSpPr/>
            <p:nvPr/>
          </p:nvSpPr>
          <p:spPr>
            <a:xfrm>
              <a:off x="11767385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27" name="Google Shape;1027;p89"/>
            <p:cNvSpPr/>
            <p:nvPr/>
          </p:nvSpPr>
          <p:spPr>
            <a:xfrm>
              <a:off x="12093526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28" name="Google Shape;1028;p89"/>
            <p:cNvSpPr/>
            <p:nvPr/>
          </p:nvSpPr>
          <p:spPr>
            <a:xfrm>
              <a:off x="11545852" y="79584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29" name="Google Shape;1029;p89"/>
            <p:cNvSpPr/>
            <p:nvPr/>
          </p:nvSpPr>
          <p:spPr>
            <a:xfrm>
              <a:off x="11874480" y="79584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030" name="Google Shape;1030;p89"/>
          <p:cNvGrpSpPr/>
          <p:nvPr/>
        </p:nvGrpSpPr>
        <p:grpSpPr>
          <a:xfrm>
            <a:off x="83663" y="1203976"/>
            <a:ext cx="12009864" cy="176637"/>
            <a:chOff x="83663" y="1093620"/>
            <a:chExt cx="12009864" cy="176637"/>
          </a:xfrm>
        </p:grpSpPr>
        <p:sp>
          <p:nvSpPr>
            <p:cNvPr id="1031" name="Google Shape;1031;p89"/>
            <p:cNvSpPr/>
            <p:nvPr/>
          </p:nvSpPr>
          <p:spPr>
            <a:xfrm>
              <a:off x="6959982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32" name="Google Shape;1032;p89"/>
            <p:cNvSpPr/>
            <p:nvPr/>
          </p:nvSpPr>
          <p:spPr>
            <a:xfrm>
              <a:off x="6633841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33" name="Google Shape;1033;p89"/>
            <p:cNvSpPr/>
            <p:nvPr/>
          </p:nvSpPr>
          <p:spPr>
            <a:xfrm flipH="1">
              <a:off x="7067076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34" name="Google Shape;1034;p89"/>
            <p:cNvSpPr/>
            <p:nvPr/>
          </p:nvSpPr>
          <p:spPr>
            <a:xfrm flipH="1">
              <a:off x="6740936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35" name="Google Shape;1035;p89"/>
            <p:cNvSpPr/>
            <p:nvPr/>
          </p:nvSpPr>
          <p:spPr>
            <a:xfrm>
              <a:off x="6305212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36" name="Google Shape;1036;p89"/>
            <p:cNvSpPr/>
            <p:nvPr/>
          </p:nvSpPr>
          <p:spPr>
            <a:xfrm>
              <a:off x="5979072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37" name="Google Shape;1037;p89"/>
            <p:cNvSpPr/>
            <p:nvPr/>
          </p:nvSpPr>
          <p:spPr>
            <a:xfrm flipH="1">
              <a:off x="6412307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38" name="Google Shape;1038;p89"/>
            <p:cNvSpPr/>
            <p:nvPr/>
          </p:nvSpPr>
          <p:spPr>
            <a:xfrm flipH="1">
              <a:off x="6086166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39" name="Google Shape;1039;p89"/>
            <p:cNvSpPr/>
            <p:nvPr/>
          </p:nvSpPr>
          <p:spPr>
            <a:xfrm>
              <a:off x="5650444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40" name="Google Shape;1040;p89"/>
            <p:cNvSpPr/>
            <p:nvPr/>
          </p:nvSpPr>
          <p:spPr>
            <a:xfrm>
              <a:off x="5324303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41" name="Google Shape;1041;p89"/>
            <p:cNvSpPr/>
            <p:nvPr/>
          </p:nvSpPr>
          <p:spPr>
            <a:xfrm flipH="1">
              <a:off x="5757538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42" name="Google Shape;1042;p89"/>
            <p:cNvSpPr/>
            <p:nvPr/>
          </p:nvSpPr>
          <p:spPr>
            <a:xfrm flipH="1">
              <a:off x="5431398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43" name="Google Shape;1043;p89"/>
            <p:cNvSpPr/>
            <p:nvPr/>
          </p:nvSpPr>
          <p:spPr>
            <a:xfrm>
              <a:off x="4995675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44" name="Google Shape;1044;p89"/>
            <p:cNvSpPr/>
            <p:nvPr/>
          </p:nvSpPr>
          <p:spPr>
            <a:xfrm>
              <a:off x="4669534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45" name="Google Shape;1045;p89"/>
            <p:cNvSpPr/>
            <p:nvPr/>
          </p:nvSpPr>
          <p:spPr>
            <a:xfrm flipH="1">
              <a:off x="5102769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46" name="Google Shape;1046;p89"/>
            <p:cNvSpPr/>
            <p:nvPr/>
          </p:nvSpPr>
          <p:spPr>
            <a:xfrm flipH="1">
              <a:off x="4776629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47" name="Google Shape;1047;p89"/>
            <p:cNvSpPr/>
            <p:nvPr/>
          </p:nvSpPr>
          <p:spPr>
            <a:xfrm>
              <a:off x="4340906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48" name="Google Shape;1048;p89"/>
            <p:cNvSpPr/>
            <p:nvPr/>
          </p:nvSpPr>
          <p:spPr>
            <a:xfrm>
              <a:off x="4014765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49" name="Google Shape;1049;p89"/>
            <p:cNvSpPr/>
            <p:nvPr/>
          </p:nvSpPr>
          <p:spPr>
            <a:xfrm flipH="1">
              <a:off x="4447999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50" name="Google Shape;1050;p89"/>
            <p:cNvSpPr/>
            <p:nvPr/>
          </p:nvSpPr>
          <p:spPr>
            <a:xfrm flipH="1">
              <a:off x="4121860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51" name="Google Shape;1051;p89"/>
            <p:cNvSpPr/>
            <p:nvPr/>
          </p:nvSpPr>
          <p:spPr>
            <a:xfrm>
              <a:off x="3686136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52" name="Google Shape;1052;p89"/>
            <p:cNvSpPr/>
            <p:nvPr/>
          </p:nvSpPr>
          <p:spPr>
            <a:xfrm flipH="1">
              <a:off x="3793231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53" name="Google Shape;1053;p89"/>
            <p:cNvSpPr/>
            <p:nvPr/>
          </p:nvSpPr>
          <p:spPr>
            <a:xfrm>
              <a:off x="3357508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54" name="Google Shape;1054;p89"/>
            <p:cNvSpPr/>
            <p:nvPr/>
          </p:nvSpPr>
          <p:spPr>
            <a:xfrm>
              <a:off x="3031367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55" name="Google Shape;1055;p89"/>
            <p:cNvSpPr/>
            <p:nvPr/>
          </p:nvSpPr>
          <p:spPr>
            <a:xfrm flipH="1">
              <a:off x="3464602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56" name="Google Shape;1056;p89"/>
            <p:cNvSpPr/>
            <p:nvPr/>
          </p:nvSpPr>
          <p:spPr>
            <a:xfrm flipH="1">
              <a:off x="3138462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57" name="Google Shape;1057;p89"/>
            <p:cNvSpPr/>
            <p:nvPr/>
          </p:nvSpPr>
          <p:spPr>
            <a:xfrm>
              <a:off x="2702739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58" name="Google Shape;1058;p89"/>
            <p:cNvSpPr/>
            <p:nvPr/>
          </p:nvSpPr>
          <p:spPr>
            <a:xfrm>
              <a:off x="2376598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59" name="Google Shape;1059;p89"/>
            <p:cNvSpPr/>
            <p:nvPr/>
          </p:nvSpPr>
          <p:spPr>
            <a:xfrm flipH="1">
              <a:off x="2809833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60" name="Google Shape;1060;p89"/>
            <p:cNvSpPr/>
            <p:nvPr/>
          </p:nvSpPr>
          <p:spPr>
            <a:xfrm flipH="1">
              <a:off x="2483693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61" name="Google Shape;1061;p89"/>
            <p:cNvSpPr/>
            <p:nvPr/>
          </p:nvSpPr>
          <p:spPr>
            <a:xfrm>
              <a:off x="2047970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62" name="Google Shape;1062;p89"/>
            <p:cNvSpPr/>
            <p:nvPr/>
          </p:nvSpPr>
          <p:spPr>
            <a:xfrm>
              <a:off x="1721830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63" name="Google Shape;1063;p89"/>
            <p:cNvSpPr/>
            <p:nvPr/>
          </p:nvSpPr>
          <p:spPr>
            <a:xfrm flipH="1">
              <a:off x="2155065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64" name="Google Shape;1064;p89"/>
            <p:cNvSpPr/>
            <p:nvPr/>
          </p:nvSpPr>
          <p:spPr>
            <a:xfrm flipH="1">
              <a:off x="1828924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65" name="Google Shape;1065;p89"/>
            <p:cNvSpPr/>
            <p:nvPr/>
          </p:nvSpPr>
          <p:spPr>
            <a:xfrm>
              <a:off x="1393201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66" name="Google Shape;1066;p89"/>
            <p:cNvSpPr/>
            <p:nvPr/>
          </p:nvSpPr>
          <p:spPr>
            <a:xfrm>
              <a:off x="1067060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67" name="Google Shape;1067;p89"/>
            <p:cNvSpPr/>
            <p:nvPr/>
          </p:nvSpPr>
          <p:spPr>
            <a:xfrm flipH="1">
              <a:off x="1500296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68" name="Google Shape;1068;p89"/>
            <p:cNvSpPr/>
            <p:nvPr/>
          </p:nvSpPr>
          <p:spPr>
            <a:xfrm flipH="1">
              <a:off x="1174155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69" name="Google Shape;1069;p89"/>
            <p:cNvSpPr/>
            <p:nvPr/>
          </p:nvSpPr>
          <p:spPr>
            <a:xfrm>
              <a:off x="738433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0" name="Google Shape;1070;p89"/>
            <p:cNvSpPr/>
            <p:nvPr/>
          </p:nvSpPr>
          <p:spPr>
            <a:xfrm>
              <a:off x="412291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1" name="Google Shape;1071;p89"/>
            <p:cNvSpPr/>
            <p:nvPr/>
          </p:nvSpPr>
          <p:spPr>
            <a:xfrm flipH="1">
              <a:off x="845526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2" name="Google Shape;1072;p89"/>
            <p:cNvSpPr/>
            <p:nvPr/>
          </p:nvSpPr>
          <p:spPr>
            <a:xfrm flipH="1">
              <a:off x="519387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3" name="Google Shape;1073;p89"/>
            <p:cNvSpPr/>
            <p:nvPr/>
          </p:nvSpPr>
          <p:spPr>
            <a:xfrm>
              <a:off x="83663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4" name="Google Shape;1074;p89"/>
            <p:cNvSpPr/>
            <p:nvPr/>
          </p:nvSpPr>
          <p:spPr>
            <a:xfrm flipH="1">
              <a:off x="190757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5" name="Google Shape;1075;p89"/>
            <p:cNvSpPr/>
            <p:nvPr/>
          </p:nvSpPr>
          <p:spPr>
            <a:xfrm>
              <a:off x="11874480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6" name="Google Shape;1076;p89"/>
            <p:cNvSpPr/>
            <p:nvPr/>
          </p:nvSpPr>
          <p:spPr>
            <a:xfrm flipH="1">
              <a:off x="11981575" y="109362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7" name="Google Shape;1077;p89"/>
            <p:cNvSpPr/>
            <p:nvPr/>
          </p:nvSpPr>
          <p:spPr>
            <a:xfrm>
              <a:off x="11545853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8" name="Google Shape;1078;p89"/>
            <p:cNvSpPr/>
            <p:nvPr/>
          </p:nvSpPr>
          <p:spPr>
            <a:xfrm>
              <a:off x="11219711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9" name="Google Shape;1079;p89"/>
            <p:cNvSpPr/>
            <p:nvPr/>
          </p:nvSpPr>
          <p:spPr>
            <a:xfrm flipH="1">
              <a:off x="11652945" y="109362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0" name="Google Shape;1080;p89"/>
            <p:cNvSpPr/>
            <p:nvPr/>
          </p:nvSpPr>
          <p:spPr>
            <a:xfrm flipH="1">
              <a:off x="11326806" y="109362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1" name="Google Shape;1081;p89"/>
            <p:cNvSpPr/>
            <p:nvPr/>
          </p:nvSpPr>
          <p:spPr>
            <a:xfrm>
              <a:off x="10891083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2" name="Google Shape;1082;p89"/>
            <p:cNvSpPr/>
            <p:nvPr/>
          </p:nvSpPr>
          <p:spPr>
            <a:xfrm flipH="1">
              <a:off x="10998177" y="109362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3" name="Google Shape;1083;p89"/>
            <p:cNvSpPr/>
            <p:nvPr/>
          </p:nvSpPr>
          <p:spPr>
            <a:xfrm>
              <a:off x="10562455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4" name="Google Shape;1084;p89"/>
            <p:cNvSpPr/>
            <p:nvPr/>
          </p:nvSpPr>
          <p:spPr>
            <a:xfrm>
              <a:off x="10236313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5" name="Google Shape;1085;p89"/>
            <p:cNvSpPr/>
            <p:nvPr/>
          </p:nvSpPr>
          <p:spPr>
            <a:xfrm flipH="1">
              <a:off x="10669548" y="109362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6" name="Google Shape;1086;p89"/>
            <p:cNvSpPr/>
            <p:nvPr/>
          </p:nvSpPr>
          <p:spPr>
            <a:xfrm flipH="1">
              <a:off x="10343408" y="109362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7" name="Google Shape;1087;p89"/>
            <p:cNvSpPr/>
            <p:nvPr/>
          </p:nvSpPr>
          <p:spPr>
            <a:xfrm>
              <a:off x="9907685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8" name="Google Shape;1088;p89"/>
            <p:cNvSpPr/>
            <p:nvPr/>
          </p:nvSpPr>
          <p:spPr>
            <a:xfrm>
              <a:off x="9581544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9" name="Google Shape;1089;p89"/>
            <p:cNvSpPr/>
            <p:nvPr/>
          </p:nvSpPr>
          <p:spPr>
            <a:xfrm flipH="1">
              <a:off x="10014780" y="109362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0" name="Google Shape;1090;p89"/>
            <p:cNvSpPr/>
            <p:nvPr/>
          </p:nvSpPr>
          <p:spPr>
            <a:xfrm flipH="1">
              <a:off x="9688639" y="109362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1" name="Google Shape;1091;p89"/>
            <p:cNvSpPr/>
            <p:nvPr/>
          </p:nvSpPr>
          <p:spPr>
            <a:xfrm>
              <a:off x="9252916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2" name="Google Shape;1092;p89"/>
            <p:cNvSpPr/>
            <p:nvPr/>
          </p:nvSpPr>
          <p:spPr>
            <a:xfrm>
              <a:off x="8926775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3" name="Google Shape;1093;p89"/>
            <p:cNvSpPr/>
            <p:nvPr/>
          </p:nvSpPr>
          <p:spPr>
            <a:xfrm flipH="1">
              <a:off x="9360011" y="109362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4" name="Google Shape;1094;p89"/>
            <p:cNvSpPr/>
            <p:nvPr/>
          </p:nvSpPr>
          <p:spPr>
            <a:xfrm flipH="1">
              <a:off x="9033870" y="109362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5" name="Google Shape;1095;p89"/>
            <p:cNvSpPr/>
            <p:nvPr/>
          </p:nvSpPr>
          <p:spPr>
            <a:xfrm>
              <a:off x="8598148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6" name="Google Shape;1096;p89"/>
            <p:cNvSpPr/>
            <p:nvPr/>
          </p:nvSpPr>
          <p:spPr>
            <a:xfrm>
              <a:off x="8272007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7" name="Google Shape;1097;p89"/>
            <p:cNvSpPr/>
            <p:nvPr/>
          </p:nvSpPr>
          <p:spPr>
            <a:xfrm flipH="1">
              <a:off x="8705242" y="109362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8" name="Google Shape;1098;p89"/>
            <p:cNvSpPr/>
            <p:nvPr/>
          </p:nvSpPr>
          <p:spPr>
            <a:xfrm flipH="1">
              <a:off x="8379101" y="109362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9" name="Google Shape;1099;p89"/>
            <p:cNvSpPr/>
            <p:nvPr/>
          </p:nvSpPr>
          <p:spPr>
            <a:xfrm>
              <a:off x="7943379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00" name="Google Shape;1100;p89"/>
            <p:cNvSpPr/>
            <p:nvPr/>
          </p:nvSpPr>
          <p:spPr>
            <a:xfrm>
              <a:off x="7617237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01" name="Google Shape;1101;p89"/>
            <p:cNvSpPr/>
            <p:nvPr/>
          </p:nvSpPr>
          <p:spPr>
            <a:xfrm flipH="1">
              <a:off x="8050472" y="109362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02" name="Google Shape;1102;p89"/>
            <p:cNvSpPr/>
            <p:nvPr/>
          </p:nvSpPr>
          <p:spPr>
            <a:xfrm flipH="1">
              <a:off x="7724332" y="109362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03" name="Google Shape;1103;p89"/>
            <p:cNvSpPr/>
            <p:nvPr/>
          </p:nvSpPr>
          <p:spPr>
            <a:xfrm>
              <a:off x="7288609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04" name="Google Shape;1104;p89"/>
            <p:cNvSpPr/>
            <p:nvPr/>
          </p:nvSpPr>
          <p:spPr>
            <a:xfrm flipH="1">
              <a:off x="7395703" y="109362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105" name="Google Shape;1105;p89"/>
          <p:cNvGrpSpPr/>
          <p:nvPr/>
        </p:nvGrpSpPr>
        <p:grpSpPr>
          <a:xfrm>
            <a:off x="83663" y="1489011"/>
            <a:ext cx="12009863" cy="176637"/>
            <a:chOff x="83663" y="1383929"/>
            <a:chExt cx="12009863" cy="176637"/>
          </a:xfrm>
        </p:grpSpPr>
        <p:sp>
          <p:nvSpPr>
            <p:cNvPr id="1106" name="Google Shape;1106;p89"/>
            <p:cNvSpPr/>
            <p:nvPr/>
          </p:nvSpPr>
          <p:spPr>
            <a:xfrm>
              <a:off x="305196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07" name="Google Shape;1107;p89"/>
            <p:cNvSpPr/>
            <p:nvPr/>
          </p:nvSpPr>
          <p:spPr>
            <a:xfrm>
              <a:off x="631337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08" name="Google Shape;1108;p89"/>
            <p:cNvSpPr/>
            <p:nvPr/>
          </p:nvSpPr>
          <p:spPr>
            <a:xfrm>
              <a:off x="83663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09" name="Google Shape;1109;p89"/>
            <p:cNvSpPr/>
            <p:nvPr/>
          </p:nvSpPr>
          <p:spPr>
            <a:xfrm>
              <a:off x="412290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0" name="Google Shape;1110;p89"/>
            <p:cNvSpPr/>
            <p:nvPr/>
          </p:nvSpPr>
          <p:spPr>
            <a:xfrm>
              <a:off x="959966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1" name="Google Shape;1111;p89"/>
            <p:cNvSpPr/>
            <p:nvPr/>
          </p:nvSpPr>
          <p:spPr>
            <a:xfrm>
              <a:off x="1286106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2" name="Google Shape;1112;p89"/>
            <p:cNvSpPr/>
            <p:nvPr/>
          </p:nvSpPr>
          <p:spPr>
            <a:xfrm>
              <a:off x="738432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3" name="Google Shape;1113;p89"/>
            <p:cNvSpPr/>
            <p:nvPr/>
          </p:nvSpPr>
          <p:spPr>
            <a:xfrm>
              <a:off x="1067060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4" name="Google Shape;1114;p89"/>
            <p:cNvSpPr/>
            <p:nvPr/>
          </p:nvSpPr>
          <p:spPr>
            <a:xfrm>
              <a:off x="1614734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5" name="Google Shape;1115;p89"/>
            <p:cNvSpPr/>
            <p:nvPr/>
          </p:nvSpPr>
          <p:spPr>
            <a:xfrm>
              <a:off x="1940875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6" name="Google Shape;1116;p89"/>
            <p:cNvSpPr/>
            <p:nvPr/>
          </p:nvSpPr>
          <p:spPr>
            <a:xfrm>
              <a:off x="1393201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7" name="Google Shape;1117;p89"/>
            <p:cNvSpPr/>
            <p:nvPr/>
          </p:nvSpPr>
          <p:spPr>
            <a:xfrm>
              <a:off x="1721829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8" name="Google Shape;1118;p89"/>
            <p:cNvSpPr/>
            <p:nvPr/>
          </p:nvSpPr>
          <p:spPr>
            <a:xfrm>
              <a:off x="2269503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9" name="Google Shape;1119;p89"/>
            <p:cNvSpPr/>
            <p:nvPr/>
          </p:nvSpPr>
          <p:spPr>
            <a:xfrm>
              <a:off x="2595644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0" name="Google Shape;1120;p89"/>
            <p:cNvSpPr/>
            <p:nvPr/>
          </p:nvSpPr>
          <p:spPr>
            <a:xfrm>
              <a:off x="2047969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1" name="Google Shape;1121;p89"/>
            <p:cNvSpPr/>
            <p:nvPr/>
          </p:nvSpPr>
          <p:spPr>
            <a:xfrm>
              <a:off x="2376598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2" name="Google Shape;1122;p89"/>
            <p:cNvSpPr/>
            <p:nvPr/>
          </p:nvSpPr>
          <p:spPr>
            <a:xfrm>
              <a:off x="2924272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3" name="Google Shape;1123;p89"/>
            <p:cNvSpPr/>
            <p:nvPr/>
          </p:nvSpPr>
          <p:spPr>
            <a:xfrm>
              <a:off x="3250413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4" name="Google Shape;1124;p89"/>
            <p:cNvSpPr/>
            <p:nvPr/>
          </p:nvSpPr>
          <p:spPr>
            <a:xfrm>
              <a:off x="2702739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5" name="Google Shape;1125;p89"/>
            <p:cNvSpPr/>
            <p:nvPr/>
          </p:nvSpPr>
          <p:spPr>
            <a:xfrm>
              <a:off x="3031366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6" name="Google Shape;1126;p89"/>
            <p:cNvSpPr/>
            <p:nvPr/>
          </p:nvSpPr>
          <p:spPr>
            <a:xfrm>
              <a:off x="3579042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7" name="Google Shape;1127;p89"/>
            <p:cNvSpPr/>
            <p:nvPr/>
          </p:nvSpPr>
          <p:spPr>
            <a:xfrm>
              <a:off x="3357508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8" name="Google Shape;1128;p89"/>
            <p:cNvSpPr/>
            <p:nvPr/>
          </p:nvSpPr>
          <p:spPr>
            <a:xfrm>
              <a:off x="3907670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9" name="Google Shape;1129;p89"/>
            <p:cNvSpPr/>
            <p:nvPr/>
          </p:nvSpPr>
          <p:spPr>
            <a:xfrm>
              <a:off x="4233811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0" name="Google Shape;1130;p89"/>
            <p:cNvSpPr/>
            <p:nvPr/>
          </p:nvSpPr>
          <p:spPr>
            <a:xfrm>
              <a:off x="3686136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1" name="Google Shape;1131;p89"/>
            <p:cNvSpPr/>
            <p:nvPr/>
          </p:nvSpPr>
          <p:spPr>
            <a:xfrm>
              <a:off x="4014764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2" name="Google Shape;1132;p89"/>
            <p:cNvSpPr/>
            <p:nvPr/>
          </p:nvSpPr>
          <p:spPr>
            <a:xfrm>
              <a:off x="4562439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3" name="Google Shape;1133;p89"/>
            <p:cNvSpPr/>
            <p:nvPr/>
          </p:nvSpPr>
          <p:spPr>
            <a:xfrm>
              <a:off x="4888580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4" name="Google Shape;1134;p89"/>
            <p:cNvSpPr/>
            <p:nvPr/>
          </p:nvSpPr>
          <p:spPr>
            <a:xfrm>
              <a:off x="4340905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5" name="Google Shape;1135;p89"/>
            <p:cNvSpPr/>
            <p:nvPr/>
          </p:nvSpPr>
          <p:spPr>
            <a:xfrm>
              <a:off x="4669534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6" name="Google Shape;1136;p89"/>
            <p:cNvSpPr/>
            <p:nvPr/>
          </p:nvSpPr>
          <p:spPr>
            <a:xfrm>
              <a:off x="5217208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7" name="Google Shape;1137;p89"/>
            <p:cNvSpPr/>
            <p:nvPr/>
          </p:nvSpPr>
          <p:spPr>
            <a:xfrm>
              <a:off x="5543348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8" name="Google Shape;1138;p89"/>
            <p:cNvSpPr/>
            <p:nvPr/>
          </p:nvSpPr>
          <p:spPr>
            <a:xfrm>
              <a:off x="4995674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9" name="Google Shape;1139;p89"/>
            <p:cNvSpPr/>
            <p:nvPr/>
          </p:nvSpPr>
          <p:spPr>
            <a:xfrm>
              <a:off x="5324302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0" name="Google Shape;1140;p89"/>
            <p:cNvSpPr/>
            <p:nvPr/>
          </p:nvSpPr>
          <p:spPr>
            <a:xfrm>
              <a:off x="5871977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1" name="Google Shape;1141;p89"/>
            <p:cNvSpPr/>
            <p:nvPr/>
          </p:nvSpPr>
          <p:spPr>
            <a:xfrm>
              <a:off x="6198118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2" name="Google Shape;1142;p89"/>
            <p:cNvSpPr/>
            <p:nvPr/>
          </p:nvSpPr>
          <p:spPr>
            <a:xfrm>
              <a:off x="5650443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3" name="Google Shape;1143;p89"/>
            <p:cNvSpPr/>
            <p:nvPr/>
          </p:nvSpPr>
          <p:spPr>
            <a:xfrm>
              <a:off x="5979071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4" name="Google Shape;1144;p89"/>
            <p:cNvSpPr/>
            <p:nvPr/>
          </p:nvSpPr>
          <p:spPr>
            <a:xfrm>
              <a:off x="6526745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5" name="Google Shape;1145;p89"/>
            <p:cNvSpPr/>
            <p:nvPr/>
          </p:nvSpPr>
          <p:spPr>
            <a:xfrm>
              <a:off x="6852887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6" name="Google Shape;1146;p89"/>
            <p:cNvSpPr/>
            <p:nvPr/>
          </p:nvSpPr>
          <p:spPr>
            <a:xfrm>
              <a:off x="6305212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7" name="Google Shape;1147;p89"/>
            <p:cNvSpPr/>
            <p:nvPr/>
          </p:nvSpPr>
          <p:spPr>
            <a:xfrm>
              <a:off x="6633840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8" name="Google Shape;1148;p89"/>
            <p:cNvSpPr/>
            <p:nvPr/>
          </p:nvSpPr>
          <p:spPr>
            <a:xfrm>
              <a:off x="7181515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9" name="Google Shape;1149;p89"/>
            <p:cNvSpPr/>
            <p:nvPr/>
          </p:nvSpPr>
          <p:spPr>
            <a:xfrm>
              <a:off x="6959981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50" name="Google Shape;1150;p89"/>
            <p:cNvSpPr/>
            <p:nvPr/>
          </p:nvSpPr>
          <p:spPr>
            <a:xfrm>
              <a:off x="7510142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51" name="Google Shape;1151;p89"/>
            <p:cNvSpPr/>
            <p:nvPr/>
          </p:nvSpPr>
          <p:spPr>
            <a:xfrm>
              <a:off x="7836283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52" name="Google Shape;1152;p89"/>
            <p:cNvSpPr/>
            <p:nvPr/>
          </p:nvSpPr>
          <p:spPr>
            <a:xfrm>
              <a:off x="7288609" y="138392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53" name="Google Shape;1153;p89"/>
            <p:cNvSpPr/>
            <p:nvPr/>
          </p:nvSpPr>
          <p:spPr>
            <a:xfrm>
              <a:off x="7617237" y="138392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54" name="Google Shape;1154;p89"/>
            <p:cNvSpPr/>
            <p:nvPr/>
          </p:nvSpPr>
          <p:spPr>
            <a:xfrm>
              <a:off x="8164912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55" name="Google Shape;1155;p89"/>
            <p:cNvSpPr/>
            <p:nvPr/>
          </p:nvSpPr>
          <p:spPr>
            <a:xfrm>
              <a:off x="8491052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56" name="Google Shape;1156;p89"/>
            <p:cNvSpPr/>
            <p:nvPr/>
          </p:nvSpPr>
          <p:spPr>
            <a:xfrm>
              <a:off x="7943378" y="138392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57" name="Google Shape;1157;p89"/>
            <p:cNvSpPr/>
            <p:nvPr/>
          </p:nvSpPr>
          <p:spPr>
            <a:xfrm>
              <a:off x="8272007" y="138392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58" name="Google Shape;1158;p89"/>
            <p:cNvSpPr/>
            <p:nvPr/>
          </p:nvSpPr>
          <p:spPr>
            <a:xfrm>
              <a:off x="8819680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59" name="Google Shape;1159;p89"/>
            <p:cNvSpPr/>
            <p:nvPr/>
          </p:nvSpPr>
          <p:spPr>
            <a:xfrm>
              <a:off x="9145821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0" name="Google Shape;1160;p89"/>
            <p:cNvSpPr/>
            <p:nvPr/>
          </p:nvSpPr>
          <p:spPr>
            <a:xfrm>
              <a:off x="8598147" y="138392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1" name="Google Shape;1161;p89"/>
            <p:cNvSpPr/>
            <p:nvPr/>
          </p:nvSpPr>
          <p:spPr>
            <a:xfrm>
              <a:off x="8926774" y="138392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2" name="Google Shape;1162;p89"/>
            <p:cNvSpPr/>
            <p:nvPr/>
          </p:nvSpPr>
          <p:spPr>
            <a:xfrm>
              <a:off x="9474450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3" name="Google Shape;1163;p89"/>
            <p:cNvSpPr/>
            <p:nvPr/>
          </p:nvSpPr>
          <p:spPr>
            <a:xfrm>
              <a:off x="9800591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4" name="Google Shape;1164;p89"/>
            <p:cNvSpPr/>
            <p:nvPr/>
          </p:nvSpPr>
          <p:spPr>
            <a:xfrm>
              <a:off x="9252915" y="138392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5" name="Google Shape;1165;p89"/>
            <p:cNvSpPr/>
            <p:nvPr/>
          </p:nvSpPr>
          <p:spPr>
            <a:xfrm>
              <a:off x="9581544" y="138392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6" name="Google Shape;1166;p89"/>
            <p:cNvSpPr/>
            <p:nvPr/>
          </p:nvSpPr>
          <p:spPr>
            <a:xfrm>
              <a:off x="10129218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7" name="Google Shape;1167;p89"/>
            <p:cNvSpPr/>
            <p:nvPr/>
          </p:nvSpPr>
          <p:spPr>
            <a:xfrm>
              <a:off x="10455360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8" name="Google Shape;1168;p89"/>
            <p:cNvSpPr/>
            <p:nvPr/>
          </p:nvSpPr>
          <p:spPr>
            <a:xfrm>
              <a:off x="9907685" y="138392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9" name="Google Shape;1169;p89"/>
            <p:cNvSpPr/>
            <p:nvPr/>
          </p:nvSpPr>
          <p:spPr>
            <a:xfrm>
              <a:off x="10236312" y="138392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0" name="Google Shape;1170;p89"/>
            <p:cNvSpPr/>
            <p:nvPr/>
          </p:nvSpPr>
          <p:spPr>
            <a:xfrm>
              <a:off x="10783987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1" name="Google Shape;1171;p89"/>
            <p:cNvSpPr/>
            <p:nvPr/>
          </p:nvSpPr>
          <p:spPr>
            <a:xfrm>
              <a:off x="10562454" y="138392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2" name="Google Shape;1172;p89"/>
            <p:cNvSpPr/>
            <p:nvPr/>
          </p:nvSpPr>
          <p:spPr>
            <a:xfrm>
              <a:off x="11112615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3" name="Google Shape;1173;p89"/>
            <p:cNvSpPr/>
            <p:nvPr/>
          </p:nvSpPr>
          <p:spPr>
            <a:xfrm>
              <a:off x="11438757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4" name="Google Shape;1174;p89"/>
            <p:cNvSpPr/>
            <p:nvPr/>
          </p:nvSpPr>
          <p:spPr>
            <a:xfrm>
              <a:off x="10891083" y="138392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5" name="Google Shape;1175;p89"/>
            <p:cNvSpPr/>
            <p:nvPr/>
          </p:nvSpPr>
          <p:spPr>
            <a:xfrm>
              <a:off x="11219710" y="138392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6" name="Google Shape;1176;p89"/>
            <p:cNvSpPr/>
            <p:nvPr/>
          </p:nvSpPr>
          <p:spPr>
            <a:xfrm>
              <a:off x="11767385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7" name="Google Shape;1177;p89"/>
            <p:cNvSpPr/>
            <p:nvPr/>
          </p:nvSpPr>
          <p:spPr>
            <a:xfrm>
              <a:off x="12093526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8" name="Google Shape;1178;p89"/>
            <p:cNvSpPr/>
            <p:nvPr/>
          </p:nvSpPr>
          <p:spPr>
            <a:xfrm>
              <a:off x="11545852" y="138392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9" name="Google Shape;1179;p89"/>
            <p:cNvSpPr/>
            <p:nvPr/>
          </p:nvSpPr>
          <p:spPr>
            <a:xfrm>
              <a:off x="11874480" y="138392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180" name="Google Shape;1180;p89"/>
          <p:cNvGrpSpPr/>
          <p:nvPr/>
        </p:nvGrpSpPr>
        <p:grpSpPr>
          <a:xfrm>
            <a:off x="83664" y="63838"/>
            <a:ext cx="12009863" cy="176637"/>
            <a:chOff x="83664" y="-72234"/>
            <a:chExt cx="12009863" cy="176637"/>
          </a:xfrm>
        </p:grpSpPr>
        <p:sp>
          <p:nvSpPr>
            <p:cNvPr id="1181" name="Google Shape;1181;p89"/>
            <p:cNvSpPr/>
            <p:nvPr/>
          </p:nvSpPr>
          <p:spPr>
            <a:xfrm>
              <a:off x="11871994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82" name="Google Shape;1182;p89"/>
            <p:cNvSpPr/>
            <p:nvPr/>
          </p:nvSpPr>
          <p:spPr>
            <a:xfrm>
              <a:off x="11545853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83" name="Google Shape;1183;p89"/>
            <p:cNvSpPr/>
            <p:nvPr/>
          </p:nvSpPr>
          <p:spPr>
            <a:xfrm flipH="1">
              <a:off x="11979088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84" name="Google Shape;1184;p89"/>
            <p:cNvSpPr/>
            <p:nvPr/>
          </p:nvSpPr>
          <p:spPr>
            <a:xfrm flipH="1">
              <a:off x="11652948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85" name="Google Shape;1185;p89"/>
            <p:cNvSpPr/>
            <p:nvPr/>
          </p:nvSpPr>
          <p:spPr>
            <a:xfrm>
              <a:off x="11217224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86" name="Google Shape;1186;p89"/>
            <p:cNvSpPr/>
            <p:nvPr/>
          </p:nvSpPr>
          <p:spPr>
            <a:xfrm>
              <a:off x="10891084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87" name="Google Shape;1187;p89"/>
            <p:cNvSpPr/>
            <p:nvPr/>
          </p:nvSpPr>
          <p:spPr>
            <a:xfrm flipH="1">
              <a:off x="11324319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88" name="Google Shape;1188;p89"/>
            <p:cNvSpPr/>
            <p:nvPr/>
          </p:nvSpPr>
          <p:spPr>
            <a:xfrm flipH="1">
              <a:off x="10998178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89" name="Google Shape;1189;p89"/>
            <p:cNvSpPr/>
            <p:nvPr/>
          </p:nvSpPr>
          <p:spPr>
            <a:xfrm>
              <a:off x="10562456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90" name="Google Shape;1190;p89"/>
            <p:cNvSpPr/>
            <p:nvPr/>
          </p:nvSpPr>
          <p:spPr>
            <a:xfrm>
              <a:off x="10236315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91" name="Google Shape;1191;p89"/>
            <p:cNvSpPr/>
            <p:nvPr/>
          </p:nvSpPr>
          <p:spPr>
            <a:xfrm flipH="1">
              <a:off x="10669550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92" name="Google Shape;1192;p89"/>
            <p:cNvSpPr/>
            <p:nvPr/>
          </p:nvSpPr>
          <p:spPr>
            <a:xfrm flipH="1">
              <a:off x="10343410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93" name="Google Shape;1193;p89"/>
            <p:cNvSpPr/>
            <p:nvPr/>
          </p:nvSpPr>
          <p:spPr>
            <a:xfrm>
              <a:off x="9907687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94" name="Google Shape;1194;p89"/>
            <p:cNvSpPr/>
            <p:nvPr/>
          </p:nvSpPr>
          <p:spPr>
            <a:xfrm>
              <a:off x="9581546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95" name="Google Shape;1195;p89"/>
            <p:cNvSpPr/>
            <p:nvPr/>
          </p:nvSpPr>
          <p:spPr>
            <a:xfrm flipH="1">
              <a:off x="10014782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96" name="Google Shape;1196;p89"/>
            <p:cNvSpPr/>
            <p:nvPr/>
          </p:nvSpPr>
          <p:spPr>
            <a:xfrm flipH="1">
              <a:off x="9688641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97" name="Google Shape;1197;p89"/>
            <p:cNvSpPr/>
            <p:nvPr/>
          </p:nvSpPr>
          <p:spPr>
            <a:xfrm>
              <a:off x="9252918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98" name="Google Shape;1198;p89"/>
            <p:cNvSpPr/>
            <p:nvPr/>
          </p:nvSpPr>
          <p:spPr>
            <a:xfrm>
              <a:off x="8926777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99" name="Google Shape;1199;p89"/>
            <p:cNvSpPr/>
            <p:nvPr/>
          </p:nvSpPr>
          <p:spPr>
            <a:xfrm flipH="1">
              <a:off x="9360012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0" name="Google Shape;1200;p89"/>
            <p:cNvSpPr/>
            <p:nvPr/>
          </p:nvSpPr>
          <p:spPr>
            <a:xfrm flipH="1">
              <a:off x="9033872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1" name="Google Shape;1201;p89"/>
            <p:cNvSpPr/>
            <p:nvPr/>
          </p:nvSpPr>
          <p:spPr>
            <a:xfrm>
              <a:off x="8598148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2" name="Google Shape;1202;p89"/>
            <p:cNvSpPr/>
            <p:nvPr/>
          </p:nvSpPr>
          <p:spPr>
            <a:xfrm flipH="1">
              <a:off x="8705243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3" name="Google Shape;1203;p89"/>
            <p:cNvSpPr/>
            <p:nvPr/>
          </p:nvSpPr>
          <p:spPr>
            <a:xfrm>
              <a:off x="8269520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4" name="Google Shape;1204;p89"/>
            <p:cNvSpPr/>
            <p:nvPr/>
          </p:nvSpPr>
          <p:spPr>
            <a:xfrm>
              <a:off x="7943379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5" name="Google Shape;1205;p89"/>
            <p:cNvSpPr/>
            <p:nvPr/>
          </p:nvSpPr>
          <p:spPr>
            <a:xfrm flipH="1">
              <a:off x="8376614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6" name="Google Shape;1206;p89"/>
            <p:cNvSpPr/>
            <p:nvPr/>
          </p:nvSpPr>
          <p:spPr>
            <a:xfrm flipH="1">
              <a:off x="8050474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7" name="Google Shape;1207;p89"/>
            <p:cNvSpPr/>
            <p:nvPr/>
          </p:nvSpPr>
          <p:spPr>
            <a:xfrm>
              <a:off x="7614751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8" name="Google Shape;1208;p89"/>
            <p:cNvSpPr/>
            <p:nvPr/>
          </p:nvSpPr>
          <p:spPr>
            <a:xfrm>
              <a:off x="7288610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9" name="Google Shape;1209;p89"/>
            <p:cNvSpPr/>
            <p:nvPr/>
          </p:nvSpPr>
          <p:spPr>
            <a:xfrm flipH="1">
              <a:off x="7721846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0" name="Google Shape;1210;p89"/>
            <p:cNvSpPr/>
            <p:nvPr/>
          </p:nvSpPr>
          <p:spPr>
            <a:xfrm flipH="1">
              <a:off x="7395705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1" name="Google Shape;1211;p89"/>
            <p:cNvSpPr/>
            <p:nvPr/>
          </p:nvSpPr>
          <p:spPr>
            <a:xfrm>
              <a:off x="6959982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2" name="Google Shape;1212;p89"/>
            <p:cNvSpPr/>
            <p:nvPr/>
          </p:nvSpPr>
          <p:spPr>
            <a:xfrm>
              <a:off x="6633842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3" name="Google Shape;1213;p89"/>
            <p:cNvSpPr/>
            <p:nvPr/>
          </p:nvSpPr>
          <p:spPr>
            <a:xfrm flipH="1">
              <a:off x="7067077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4" name="Google Shape;1214;p89"/>
            <p:cNvSpPr/>
            <p:nvPr/>
          </p:nvSpPr>
          <p:spPr>
            <a:xfrm flipH="1">
              <a:off x="6740936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5" name="Google Shape;1215;p89"/>
            <p:cNvSpPr/>
            <p:nvPr/>
          </p:nvSpPr>
          <p:spPr>
            <a:xfrm>
              <a:off x="6305213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6" name="Google Shape;1216;p89"/>
            <p:cNvSpPr/>
            <p:nvPr/>
          </p:nvSpPr>
          <p:spPr>
            <a:xfrm>
              <a:off x="5979072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7" name="Google Shape;1217;p89"/>
            <p:cNvSpPr/>
            <p:nvPr/>
          </p:nvSpPr>
          <p:spPr>
            <a:xfrm flipH="1">
              <a:off x="6412308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8" name="Google Shape;1218;p89"/>
            <p:cNvSpPr/>
            <p:nvPr/>
          </p:nvSpPr>
          <p:spPr>
            <a:xfrm flipH="1">
              <a:off x="6086167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9" name="Google Shape;1219;p89"/>
            <p:cNvSpPr/>
            <p:nvPr/>
          </p:nvSpPr>
          <p:spPr>
            <a:xfrm>
              <a:off x="5650445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0" name="Google Shape;1220;p89"/>
            <p:cNvSpPr/>
            <p:nvPr/>
          </p:nvSpPr>
          <p:spPr>
            <a:xfrm>
              <a:off x="5324303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1" name="Google Shape;1221;p89"/>
            <p:cNvSpPr/>
            <p:nvPr/>
          </p:nvSpPr>
          <p:spPr>
            <a:xfrm flipH="1">
              <a:off x="5757539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2" name="Google Shape;1222;p89"/>
            <p:cNvSpPr/>
            <p:nvPr/>
          </p:nvSpPr>
          <p:spPr>
            <a:xfrm flipH="1">
              <a:off x="5431399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3" name="Google Shape;1223;p89"/>
            <p:cNvSpPr/>
            <p:nvPr/>
          </p:nvSpPr>
          <p:spPr>
            <a:xfrm>
              <a:off x="4995675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4" name="Google Shape;1224;p89"/>
            <p:cNvSpPr/>
            <p:nvPr/>
          </p:nvSpPr>
          <p:spPr>
            <a:xfrm flipH="1">
              <a:off x="5102769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5" name="Google Shape;1225;p89"/>
            <p:cNvSpPr/>
            <p:nvPr/>
          </p:nvSpPr>
          <p:spPr>
            <a:xfrm>
              <a:off x="4667048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6" name="Google Shape;1226;p89"/>
            <p:cNvSpPr/>
            <p:nvPr/>
          </p:nvSpPr>
          <p:spPr>
            <a:xfrm>
              <a:off x="4340907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7" name="Google Shape;1227;p89"/>
            <p:cNvSpPr/>
            <p:nvPr/>
          </p:nvSpPr>
          <p:spPr>
            <a:xfrm flipH="1">
              <a:off x="4774142" y="-72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8" name="Google Shape;1228;p89"/>
            <p:cNvSpPr/>
            <p:nvPr/>
          </p:nvSpPr>
          <p:spPr>
            <a:xfrm flipH="1">
              <a:off x="4448001" y="-72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9" name="Google Shape;1229;p89"/>
            <p:cNvSpPr/>
            <p:nvPr/>
          </p:nvSpPr>
          <p:spPr>
            <a:xfrm>
              <a:off x="4012278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0" name="Google Shape;1230;p89"/>
            <p:cNvSpPr/>
            <p:nvPr/>
          </p:nvSpPr>
          <p:spPr>
            <a:xfrm>
              <a:off x="3686138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1" name="Google Shape;1231;p89"/>
            <p:cNvSpPr/>
            <p:nvPr/>
          </p:nvSpPr>
          <p:spPr>
            <a:xfrm flipH="1">
              <a:off x="4119373" y="-72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2" name="Google Shape;1232;p89"/>
            <p:cNvSpPr/>
            <p:nvPr/>
          </p:nvSpPr>
          <p:spPr>
            <a:xfrm flipH="1">
              <a:off x="3793231" y="-72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3" name="Google Shape;1233;p89"/>
            <p:cNvSpPr/>
            <p:nvPr/>
          </p:nvSpPr>
          <p:spPr>
            <a:xfrm>
              <a:off x="3357510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4" name="Google Shape;1234;p89"/>
            <p:cNvSpPr/>
            <p:nvPr/>
          </p:nvSpPr>
          <p:spPr>
            <a:xfrm>
              <a:off x="3031369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5" name="Google Shape;1235;p89"/>
            <p:cNvSpPr/>
            <p:nvPr/>
          </p:nvSpPr>
          <p:spPr>
            <a:xfrm flipH="1">
              <a:off x="3464604" y="-72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6" name="Google Shape;1236;p89"/>
            <p:cNvSpPr/>
            <p:nvPr/>
          </p:nvSpPr>
          <p:spPr>
            <a:xfrm flipH="1">
              <a:off x="3138464" y="-72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7" name="Google Shape;1237;p89"/>
            <p:cNvSpPr/>
            <p:nvPr/>
          </p:nvSpPr>
          <p:spPr>
            <a:xfrm>
              <a:off x="2702740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8" name="Google Shape;1238;p89"/>
            <p:cNvSpPr/>
            <p:nvPr/>
          </p:nvSpPr>
          <p:spPr>
            <a:xfrm>
              <a:off x="2376599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9" name="Google Shape;1239;p89"/>
            <p:cNvSpPr/>
            <p:nvPr/>
          </p:nvSpPr>
          <p:spPr>
            <a:xfrm flipH="1">
              <a:off x="2809836" y="-72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0" name="Google Shape;1240;p89"/>
            <p:cNvSpPr/>
            <p:nvPr/>
          </p:nvSpPr>
          <p:spPr>
            <a:xfrm flipH="1">
              <a:off x="2483694" y="-72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1" name="Google Shape;1241;p89"/>
            <p:cNvSpPr/>
            <p:nvPr/>
          </p:nvSpPr>
          <p:spPr>
            <a:xfrm>
              <a:off x="2047972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2" name="Google Shape;1242;p89"/>
            <p:cNvSpPr/>
            <p:nvPr/>
          </p:nvSpPr>
          <p:spPr>
            <a:xfrm>
              <a:off x="1721830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3" name="Google Shape;1243;p89"/>
            <p:cNvSpPr/>
            <p:nvPr/>
          </p:nvSpPr>
          <p:spPr>
            <a:xfrm flipH="1">
              <a:off x="2155066" y="-72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4" name="Google Shape;1244;p89"/>
            <p:cNvSpPr/>
            <p:nvPr/>
          </p:nvSpPr>
          <p:spPr>
            <a:xfrm flipH="1">
              <a:off x="1828926" y="-72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5" name="Google Shape;1245;p89"/>
            <p:cNvSpPr/>
            <p:nvPr/>
          </p:nvSpPr>
          <p:spPr>
            <a:xfrm>
              <a:off x="1393203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6" name="Google Shape;1246;p89"/>
            <p:cNvSpPr/>
            <p:nvPr/>
          </p:nvSpPr>
          <p:spPr>
            <a:xfrm flipH="1">
              <a:off x="1500297" y="-72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7" name="Google Shape;1247;p89"/>
            <p:cNvSpPr/>
            <p:nvPr/>
          </p:nvSpPr>
          <p:spPr>
            <a:xfrm>
              <a:off x="1064575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8" name="Google Shape;1248;p89"/>
            <p:cNvSpPr/>
            <p:nvPr/>
          </p:nvSpPr>
          <p:spPr>
            <a:xfrm>
              <a:off x="738433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9" name="Google Shape;1249;p89"/>
            <p:cNvSpPr/>
            <p:nvPr/>
          </p:nvSpPr>
          <p:spPr>
            <a:xfrm flipH="1">
              <a:off x="1171668" y="-72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0" name="Google Shape;1250;p89"/>
            <p:cNvSpPr/>
            <p:nvPr/>
          </p:nvSpPr>
          <p:spPr>
            <a:xfrm flipH="1">
              <a:off x="845528" y="-72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1" name="Google Shape;1251;p89"/>
            <p:cNvSpPr/>
            <p:nvPr/>
          </p:nvSpPr>
          <p:spPr>
            <a:xfrm>
              <a:off x="409805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2" name="Google Shape;1252;p89"/>
            <p:cNvSpPr/>
            <p:nvPr/>
          </p:nvSpPr>
          <p:spPr>
            <a:xfrm>
              <a:off x="83664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3" name="Google Shape;1253;p89"/>
            <p:cNvSpPr/>
            <p:nvPr/>
          </p:nvSpPr>
          <p:spPr>
            <a:xfrm flipH="1">
              <a:off x="516899" y="-72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4" name="Google Shape;1254;p89"/>
            <p:cNvSpPr/>
            <p:nvPr/>
          </p:nvSpPr>
          <p:spPr>
            <a:xfrm flipH="1">
              <a:off x="190758" y="-72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55" name="Google Shape;1255;p89"/>
          <p:cNvGrpSpPr/>
          <p:nvPr/>
        </p:nvGrpSpPr>
        <p:grpSpPr>
          <a:xfrm>
            <a:off x="83663" y="348872"/>
            <a:ext cx="12009864" cy="176637"/>
            <a:chOff x="83663" y="225542"/>
            <a:chExt cx="12009864" cy="176637"/>
          </a:xfrm>
        </p:grpSpPr>
        <p:sp>
          <p:nvSpPr>
            <p:cNvPr id="1256" name="Google Shape;1256;p89"/>
            <p:cNvSpPr/>
            <p:nvPr/>
          </p:nvSpPr>
          <p:spPr>
            <a:xfrm>
              <a:off x="5217208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7" name="Google Shape;1257;p89"/>
            <p:cNvSpPr/>
            <p:nvPr/>
          </p:nvSpPr>
          <p:spPr>
            <a:xfrm>
              <a:off x="5543349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8" name="Google Shape;1258;p89"/>
            <p:cNvSpPr/>
            <p:nvPr/>
          </p:nvSpPr>
          <p:spPr>
            <a:xfrm>
              <a:off x="4995675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9" name="Google Shape;1259;p89"/>
            <p:cNvSpPr/>
            <p:nvPr/>
          </p:nvSpPr>
          <p:spPr>
            <a:xfrm>
              <a:off x="5324302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0" name="Google Shape;1260;p89"/>
            <p:cNvSpPr/>
            <p:nvPr/>
          </p:nvSpPr>
          <p:spPr>
            <a:xfrm>
              <a:off x="5871978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1" name="Google Shape;1261;p89"/>
            <p:cNvSpPr/>
            <p:nvPr/>
          </p:nvSpPr>
          <p:spPr>
            <a:xfrm>
              <a:off x="6198118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2" name="Google Shape;1262;p89"/>
            <p:cNvSpPr/>
            <p:nvPr/>
          </p:nvSpPr>
          <p:spPr>
            <a:xfrm>
              <a:off x="5650444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3" name="Google Shape;1263;p89"/>
            <p:cNvSpPr/>
            <p:nvPr/>
          </p:nvSpPr>
          <p:spPr>
            <a:xfrm>
              <a:off x="5979072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4" name="Google Shape;1264;p89"/>
            <p:cNvSpPr/>
            <p:nvPr/>
          </p:nvSpPr>
          <p:spPr>
            <a:xfrm>
              <a:off x="6526746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5" name="Google Shape;1265;p89"/>
            <p:cNvSpPr/>
            <p:nvPr/>
          </p:nvSpPr>
          <p:spPr>
            <a:xfrm>
              <a:off x="6852887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6" name="Google Shape;1266;p89"/>
            <p:cNvSpPr/>
            <p:nvPr/>
          </p:nvSpPr>
          <p:spPr>
            <a:xfrm>
              <a:off x="6305213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7" name="Google Shape;1267;p89"/>
            <p:cNvSpPr/>
            <p:nvPr/>
          </p:nvSpPr>
          <p:spPr>
            <a:xfrm>
              <a:off x="6633841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8" name="Google Shape;1268;p89"/>
            <p:cNvSpPr/>
            <p:nvPr/>
          </p:nvSpPr>
          <p:spPr>
            <a:xfrm>
              <a:off x="7181515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9" name="Google Shape;1269;p89"/>
            <p:cNvSpPr/>
            <p:nvPr/>
          </p:nvSpPr>
          <p:spPr>
            <a:xfrm>
              <a:off x="7507656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0" name="Google Shape;1270;p89"/>
            <p:cNvSpPr/>
            <p:nvPr/>
          </p:nvSpPr>
          <p:spPr>
            <a:xfrm>
              <a:off x="6959982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1" name="Google Shape;1271;p89"/>
            <p:cNvSpPr/>
            <p:nvPr/>
          </p:nvSpPr>
          <p:spPr>
            <a:xfrm>
              <a:off x="7288610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2" name="Google Shape;1272;p89"/>
            <p:cNvSpPr/>
            <p:nvPr/>
          </p:nvSpPr>
          <p:spPr>
            <a:xfrm>
              <a:off x="7836284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3" name="Google Shape;1273;p89"/>
            <p:cNvSpPr/>
            <p:nvPr/>
          </p:nvSpPr>
          <p:spPr>
            <a:xfrm>
              <a:off x="8162425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4" name="Google Shape;1274;p89"/>
            <p:cNvSpPr/>
            <p:nvPr/>
          </p:nvSpPr>
          <p:spPr>
            <a:xfrm>
              <a:off x="7614751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5" name="Google Shape;1275;p89"/>
            <p:cNvSpPr/>
            <p:nvPr/>
          </p:nvSpPr>
          <p:spPr>
            <a:xfrm>
              <a:off x="7943378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6" name="Google Shape;1276;p89"/>
            <p:cNvSpPr/>
            <p:nvPr/>
          </p:nvSpPr>
          <p:spPr>
            <a:xfrm>
              <a:off x="8491054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7" name="Google Shape;1277;p89"/>
            <p:cNvSpPr/>
            <p:nvPr/>
          </p:nvSpPr>
          <p:spPr>
            <a:xfrm>
              <a:off x="8269520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8" name="Google Shape;1278;p89"/>
            <p:cNvSpPr/>
            <p:nvPr/>
          </p:nvSpPr>
          <p:spPr>
            <a:xfrm>
              <a:off x="8819682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9" name="Google Shape;1279;p89"/>
            <p:cNvSpPr/>
            <p:nvPr/>
          </p:nvSpPr>
          <p:spPr>
            <a:xfrm>
              <a:off x="9145823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0" name="Google Shape;1280;p89"/>
            <p:cNvSpPr/>
            <p:nvPr/>
          </p:nvSpPr>
          <p:spPr>
            <a:xfrm>
              <a:off x="8598148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1" name="Google Shape;1281;p89"/>
            <p:cNvSpPr/>
            <p:nvPr/>
          </p:nvSpPr>
          <p:spPr>
            <a:xfrm>
              <a:off x="8926776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2" name="Google Shape;1282;p89"/>
            <p:cNvSpPr/>
            <p:nvPr/>
          </p:nvSpPr>
          <p:spPr>
            <a:xfrm>
              <a:off x="9474451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3" name="Google Shape;1283;p89"/>
            <p:cNvSpPr/>
            <p:nvPr/>
          </p:nvSpPr>
          <p:spPr>
            <a:xfrm>
              <a:off x="9800592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4" name="Google Shape;1284;p89"/>
            <p:cNvSpPr/>
            <p:nvPr/>
          </p:nvSpPr>
          <p:spPr>
            <a:xfrm>
              <a:off x="9252918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5" name="Google Shape;1285;p89"/>
            <p:cNvSpPr/>
            <p:nvPr/>
          </p:nvSpPr>
          <p:spPr>
            <a:xfrm>
              <a:off x="9581546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6" name="Google Shape;1286;p89"/>
            <p:cNvSpPr/>
            <p:nvPr/>
          </p:nvSpPr>
          <p:spPr>
            <a:xfrm>
              <a:off x="10129220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7" name="Google Shape;1287;p89"/>
            <p:cNvSpPr/>
            <p:nvPr/>
          </p:nvSpPr>
          <p:spPr>
            <a:xfrm>
              <a:off x="10455360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8" name="Google Shape;1288;p89"/>
            <p:cNvSpPr/>
            <p:nvPr/>
          </p:nvSpPr>
          <p:spPr>
            <a:xfrm>
              <a:off x="9907686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9" name="Google Shape;1289;p89"/>
            <p:cNvSpPr/>
            <p:nvPr/>
          </p:nvSpPr>
          <p:spPr>
            <a:xfrm>
              <a:off x="10236314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0" name="Google Shape;1290;p89"/>
            <p:cNvSpPr/>
            <p:nvPr/>
          </p:nvSpPr>
          <p:spPr>
            <a:xfrm>
              <a:off x="10783989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1" name="Google Shape;1291;p89"/>
            <p:cNvSpPr/>
            <p:nvPr/>
          </p:nvSpPr>
          <p:spPr>
            <a:xfrm>
              <a:off x="11110130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2" name="Google Shape;1292;p89"/>
            <p:cNvSpPr/>
            <p:nvPr/>
          </p:nvSpPr>
          <p:spPr>
            <a:xfrm>
              <a:off x="10562455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3" name="Google Shape;1293;p89"/>
            <p:cNvSpPr/>
            <p:nvPr/>
          </p:nvSpPr>
          <p:spPr>
            <a:xfrm>
              <a:off x="10891083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4" name="Google Shape;1294;p89"/>
            <p:cNvSpPr/>
            <p:nvPr/>
          </p:nvSpPr>
          <p:spPr>
            <a:xfrm>
              <a:off x="11438757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5" name="Google Shape;1295;p89"/>
            <p:cNvSpPr/>
            <p:nvPr/>
          </p:nvSpPr>
          <p:spPr>
            <a:xfrm>
              <a:off x="11764899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6" name="Google Shape;1296;p89"/>
            <p:cNvSpPr/>
            <p:nvPr/>
          </p:nvSpPr>
          <p:spPr>
            <a:xfrm>
              <a:off x="11217225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7" name="Google Shape;1297;p89"/>
            <p:cNvSpPr/>
            <p:nvPr/>
          </p:nvSpPr>
          <p:spPr>
            <a:xfrm>
              <a:off x="11545852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8" name="Google Shape;1298;p89"/>
            <p:cNvSpPr/>
            <p:nvPr/>
          </p:nvSpPr>
          <p:spPr>
            <a:xfrm>
              <a:off x="12093527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9" name="Google Shape;1299;p89"/>
            <p:cNvSpPr/>
            <p:nvPr/>
          </p:nvSpPr>
          <p:spPr>
            <a:xfrm>
              <a:off x="11871993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00" name="Google Shape;1300;p89"/>
            <p:cNvSpPr/>
            <p:nvPr/>
          </p:nvSpPr>
          <p:spPr>
            <a:xfrm>
              <a:off x="302710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01" name="Google Shape;1301;p89"/>
            <p:cNvSpPr/>
            <p:nvPr/>
          </p:nvSpPr>
          <p:spPr>
            <a:xfrm>
              <a:off x="83663" y="22554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02" name="Google Shape;1302;p89"/>
            <p:cNvSpPr/>
            <p:nvPr/>
          </p:nvSpPr>
          <p:spPr>
            <a:xfrm>
              <a:off x="631337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03" name="Google Shape;1303;p89"/>
            <p:cNvSpPr/>
            <p:nvPr/>
          </p:nvSpPr>
          <p:spPr>
            <a:xfrm>
              <a:off x="957479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04" name="Google Shape;1304;p89"/>
            <p:cNvSpPr/>
            <p:nvPr/>
          </p:nvSpPr>
          <p:spPr>
            <a:xfrm>
              <a:off x="409806" y="22554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05" name="Google Shape;1305;p89"/>
            <p:cNvSpPr/>
            <p:nvPr/>
          </p:nvSpPr>
          <p:spPr>
            <a:xfrm>
              <a:off x="738432" y="22554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06" name="Google Shape;1306;p89"/>
            <p:cNvSpPr/>
            <p:nvPr/>
          </p:nvSpPr>
          <p:spPr>
            <a:xfrm>
              <a:off x="1286107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07" name="Google Shape;1307;p89"/>
            <p:cNvSpPr/>
            <p:nvPr/>
          </p:nvSpPr>
          <p:spPr>
            <a:xfrm>
              <a:off x="1064574" y="22554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08" name="Google Shape;1308;p89"/>
            <p:cNvSpPr/>
            <p:nvPr/>
          </p:nvSpPr>
          <p:spPr>
            <a:xfrm>
              <a:off x="1614735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09" name="Google Shape;1309;p89"/>
            <p:cNvSpPr/>
            <p:nvPr/>
          </p:nvSpPr>
          <p:spPr>
            <a:xfrm>
              <a:off x="1940877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0" name="Google Shape;1310;p89"/>
            <p:cNvSpPr/>
            <p:nvPr/>
          </p:nvSpPr>
          <p:spPr>
            <a:xfrm>
              <a:off x="1393203" y="22554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1" name="Google Shape;1311;p89"/>
            <p:cNvSpPr/>
            <p:nvPr/>
          </p:nvSpPr>
          <p:spPr>
            <a:xfrm>
              <a:off x="1721829" y="22554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2" name="Google Shape;1312;p89"/>
            <p:cNvSpPr/>
            <p:nvPr/>
          </p:nvSpPr>
          <p:spPr>
            <a:xfrm>
              <a:off x="2269505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3" name="Google Shape;1313;p89"/>
            <p:cNvSpPr/>
            <p:nvPr/>
          </p:nvSpPr>
          <p:spPr>
            <a:xfrm>
              <a:off x="2595646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4" name="Google Shape;1314;p89"/>
            <p:cNvSpPr/>
            <p:nvPr/>
          </p:nvSpPr>
          <p:spPr>
            <a:xfrm>
              <a:off x="2047971" y="22554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5" name="Google Shape;1315;p89"/>
            <p:cNvSpPr/>
            <p:nvPr/>
          </p:nvSpPr>
          <p:spPr>
            <a:xfrm>
              <a:off x="2376599" y="22554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6" name="Google Shape;1316;p89"/>
            <p:cNvSpPr/>
            <p:nvPr/>
          </p:nvSpPr>
          <p:spPr>
            <a:xfrm>
              <a:off x="2924274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7" name="Google Shape;1317;p89"/>
            <p:cNvSpPr/>
            <p:nvPr/>
          </p:nvSpPr>
          <p:spPr>
            <a:xfrm>
              <a:off x="3250415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8" name="Google Shape;1318;p89"/>
            <p:cNvSpPr/>
            <p:nvPr/>
          </p:nvSpPr>
          <p:spPr>
            <a:xfrm>
              <a:off x="2702740" y="22554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9" name="Google Shape;1319;p89"/>
            <p:cNvSpPr/>
            <p:nvPr/>
          </p:nvSpPr>
          <p:spPr>
            <a:xfrm>
              <a:off x="3031368" y="22554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0" name="Google Shape;1320;p89"/>
            <p:cNvSpPr/>
            <p:nvPr/>
          </p:nvSpPr>
          <p:spPr>
            <a:xfrm>
              <a:off x="3579042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1" name="Google Shape;1321;p89"/>
            <p:cNvSpPr/>
            <p:nvPr/>
          </p:nvSpPr>
          <p:spPr>
            <a:xfrm>
              <a:off x="3905183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2" name="Google Shape;1322;p89"/>
            <p:cNvSpPr/>
            <p:nvPr/>
          </p:nvSpPr>
          <p:spPr>
            <a:xfrm>
              <a:off x="3357509" y="22554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3" name="Google Shape;1323;p89"/>
            <p:cNvSpPr/>
            <p:nvPr/>
          </p:nvSpPr>
          <p:spPr>
            <a:xfrm>
              <a:off x="3686137" y="22554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4" name="Google Shape;1324;p89"/>
            <p:cNvSpPr/>
            <p:nvPr/>
          </p:nvSpPr>
          <p:spPr>
            <a:xfrm>
              <a:off x="4233811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5" name="Google Shape;1325;p89"/>
            <p:cNvSpPr/>
            <p:nvPr/>
          </p:nvSpPr>
          <p:spPr>
            <a:xfrm>
              <a:off x="4559953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6" name="Google Shape;1326;p89"/>
            <p:cNvSpPr/>
            <p:nvPr/>
          </p:nvSpPr>
          <p:spPr>
            <a:xfrm>
              <a:off x="4012279" y="22554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7" name="Google Shape;1327;p89"/>
            <p:cNvSpPr/>
            <p:nvPr/>
          </p:nvSpPr>
          <p:spPr>
            <a:xfrm>
              <a:off x="4340906" y="22554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8" name="Google Shape;1328;p89"/>
            <p:cNvSpPr/>
            <p:nvPr/>
          </p:nvSpPr>
          <p:spPr>
            <a:xfrm>
              <a:off x="4888581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9" name="Google Shape;1329;p89"/>
            <p:cNvSpPr/>
            <p:nvPr/>
          </p:nvSpPr>
          <p:spPr>
            <a:xfrm>
              <a:off x="4667048" y="22554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330" name="Google Shape;1330;p89"/>
          <p:cNvGrpSpPr/>
          <p:nvPr/>
        </p:nvGrpSpPr>
        <p:grpSpPr>
          <a:xfrm>
            <a:off x="83664" y="633907"/>
            <a:ext cx="12009863" cy="176637"/>
            <a:chOff x="83664" y="515851"/>
            <a:chExt cx="12009863" cy="176637"/>
          </a:xfrm>
        </p:grpSpPr>
        <p:sp>
          <p:nvSpPr>
            <p:cNvPr id="1331" name="Google Shape;1331;p89"/>
            <p:cNvSpPr/>
            <p:nvPr/>
          </p:nvSpPr>
          <p:spPr>
            <a:xfrm>
              <a:off x="11871994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2" name="Google Shape;1332;p89"/>
            <p:cNvSpPr/>
            <p:nvPr/>
          </p:nvSpPr>
          <p:spPr>
            <a:xfrm>
              <a:off x="11545853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3" name="Google Shape;1333;p89"/>
            <p:cNvSpPr/>
            <p:nvPr/>
          </p:nvSpPr>
          <p:spPr>
            <a:xfrm flipH="1">
              <a:off x="11979088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4" name="Google Shape;1334;p89"/>
            <p:cNvSpPr/>
            <p:nvPr/>
          </p:nvSpPr>
          <p:spPr>
            <a:xfrm flipH="1">
              <a:off x="11652948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5" name="Google Shape;1335;p89"/>
            <p:cNvSpPr/>
            <p:nvPr/>
          </p:nvSpPr>
          <p:spPr>
            <a:xfrm>
              <a:off x="11217224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6" name="Google Shape;1336;p89"/>
            <p:cNvSpPr/>
            <p:nvPr/>
          </p:nvSpPr>
          <p:spPr>
            <a:xfrm>
              <a:off x="10891084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7" name="Google Shape;1337;p89"/>
            <p:cNvSpPr/>
            <p:nvPr/>
          </p:nvSpPr>
          <p:spPr>
            <a:xfrm flipH="1">
              <a:off x="11324319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8" name="Google Shape;1338;p89"/>
            <p:cNvSpPr/>
            <p:nvPr/>
          </p:nvSpPr>
          <p:spPr>
            <a:xfrm flipH="1">
              <a:off x="10998178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9" name="Google Shape;1339;p89"/>
            <p:cNvSpPr/>
            <p:nvPr/>
          </p:nvSpPr>
          <p:spPr>
            <a:xfrm>
              <a:off x="10562456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40" name="Google Shape;1340;p89"/>
            <p:cNvSpPr/>
            <p:nvPr/>
          </p:nvSpPr>
          <p:spPr>
            <a:xfrm>
              <a:off x="10236315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41" name="Google Shape;1341;p89"/>
            <p:cNvSpPr/>
            <p:nvPr/>
          </p:nvSpPr>
          <p:spPr>
            <a:xfrm flipH="1">
              <a:off x="10669550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42" name="Google Shape;1342;p89"/>
            <p:cNvSpPr/>
            <p:nvPr/>
          </p:nvSpPr>
          <p:spPr>
            <a:xfrm flipH="1">
              <a:off x="10343410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43" name="Google Shape;1343;p89"/>
            <p:cNvSpPr/>
            <p:nvPr/>
          </p:nvSpPr>
          <p:spPr>
            <a:xfrm>
              <a:off x="9907687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44" name="Google Shape;1344;p89"/>
            <p:cNvSpPr/>
            <p:nvPr/>
          </p:nvSpPr>
          <p:spPr>
            <a:xfrm>
              <a:off x="9581546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45" name="Google Shape;1345;p89"/>
            <p:cNvSpPr/>
            <p:nvPr/>
          </p:nvSpPr>
          <p:spPr>
            <a:xfrm flipH="1">
              <a:off x="10014782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46" name="Google Shape;1346;p89"/>
            <p:cNvSpPr/>
            <p:nvPr/>
          </p:nvSpPr>
          <p:spPr>
            <a:xfrm flipH="1">
              <a:off x="9688641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47" name="Google Shape;1347;p89"/>
            <p:cNvSpPr/>
            <p:nvPr/>
          </p:nvSpPr>
          <p:spPr>
            <a:xfrm>
              <a:off x="9252918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48" name="Google Shape;1348;p89"/>
            <p:cNvSpPr/>
            <p:nvPr/>
          </p:nvSpPr>
          <p:spPr>
            <a:xfrm>
              <a:off x="8926777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49" name="Google Shape;1349;p89"/>
            <p:cNvSpPr/>
            <p:nvPr/>
          </p:nvSpPr>
          <p:spPr>
            <a:xfrm flipH="1">
              <a:off x="9360012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50" name="Google Shape;1350;p89"/>
            <p:cNvSpPr/>
            <p:nvPr/>
          </p:nvSpPr>
          <p:spPr>
            <a:xfrm flipH="1">
              <a:off x="9033872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51" name="Google Shape;1351;p89"/>
            <p:cNvSpPr/>
            <p:nvPr/>
          </p:nvSpPr>
          <p:spPr>
            <a:xfrm>
              <a:off x="8598148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52" name="Google Shape;1352;p89"/>
            <p:cNvSpPr/>
            <p:nvPr/>
          </p:nvSpPr>
          <p:spPr>
            <a:xfrm flipH="1">
              <a:off x="8705243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53" name="Google Shape;1353;p89"/>
            <p:cNvSpPr/>
            <p:nvPr/>
          </p:nvSpPr>
          <p:spPr>
            <a:xfrm>
              <a:off x="8269520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54" name="Google Shape;1354;p89"/>
            <p:cNvSpPr/>
            <p:nvPr/>
          </p:nvSpPr>
          <p:spPr>
            <a:xfrm>
              <a:off x="7943379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55" name="Google Shape;1355;p89"/>
            <p:cNvSpPr/>
            <p:nvPr/>
          </p:nvSpPr>
          <p:spPr>
            <a:xfrm flipH="1">
              <a:off x="8376614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56" name="Google Shape;1356;p89"/>
            <p:cNvSpPr/>
            <p:nvPr/>
          </p:nvSpPr>
          <p:spPr>
            <a:xfrm flipH="1">
              <a:off x="8050474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57" name="Google Shape;1357;p89"/>
            <p:cNvSpPr/>
            <p:nvPr/>
          </p:nvSpPr>
          <p:spPr>
            <a:xfrm>
              <a:off x="7614751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58" name="Google Shape;1358;p89"/>
            <p:cNvSpPr/>
            <p:nvPr/>
          </p:nvSpPr>
          <p:spPr>
            <a:xfrm>
              <a:off x="7288610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59" name="Google Shape;1359;p89"/>
            <p:cNvSpPr/>
            <p:nvPr/>
          </p:nvSpPr>
          <p:spPr>
            <a:xfrm flipH="1">
              <a:off x="7721846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60" name="Google Shape;1360;p89"/>
            <p:cNvSpPr/>
            <p:nvPr/>
          </p:nvSpPr>
          <p:spPr>
            <a:xfrm flipH="1">
              <a:off x="7395705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61" name="Google Shape;1361;p89"/>
            <p:cNvSpPr/>
            <p:nvPr/>
          </p:nvSpPr>
          <p:spPr>
            <a:xfrm>
              <a:off x="6959982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62" name="Google Shape;1362;p89"/>
            <p:cNvSpPr/>
            <p:nvPr/>
          </p:nvSpPr>
          <p:spPr>
            <a:xfrm>
              <a:off x="6633842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63" name="Google Shape;1363;p89"/>
            <p:cNvSpPr/>
            <p:nvPr/>
          </p:nvSpPr>
          <p:spPr>
            <a:xfrm flipH="1">
              <a:off x="7067077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64" name="Google Shape;1364;p89"/>
            <p:cNvSpPr/>
            <p:nvPr/>
          </p:nvSpPr>
          <p:spPr>
            <a:xfrm flipH="1">
              <a:off x="6740936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65" name="Google Shape;1365;p89"/>
            <p:cNvSpPr/>
            <p:nvPr/>
          </p:nvSpPr>
          <p:spPr>
            <a:xfrm>
              <a:off x="6305213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66" name="Google Shape;1366;p89"/>
            <p:cNvSpPr/>
            <p:nvPr/>
          </p:nvSpPr>
          <p:spPr>
            <a:xfrm>
              <a:off x="5979072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67" name="Google Shape;1367;p89"/>
            <p:cNvSpPr/>
            <p:nvPr/>
          </p:nvSpPr>
          <p:spPr>
            <a:xfrm flipH="1">
              <a:off x="6412308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68" name="Google Shape;1368;p89"/>
            <p:cNvSpPr/>
            <p:nvPr/>
          </p:nvSpPr>
          <p:spPr>
            <a:xfrm flipH="1">
              <a:off x="6086167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69" name="Google Shape;1369;p89"/>
            <p:cNvSpPr/>
            <p:nvPr/>
          </p:nvSpPr>
          <p:spPr>
            <a:xfrm>
              <a:off x="5650445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70" name="Google Shape;1370;p89"/>
            <p:cNvSpPr/>
            <p:nvPr/>
          </p:nvSpPr>
          <p:spPr>
            <a:xfrm>
              <a:off x="5324303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71" name="Google Shape;1371;p89"/>
            <p:cNvSpPr/>
            <p:nvPr/>
          </p:nvSpPr>
          <p:spPr>
            <a:xfrm flipH="1">
              <a:off x="5757539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72" name="Google Shape;1372;p89"/>
            <p:cNvSpPr/>
            <p:nvPr/>
          </p:nvSpPr>
          <p:spPr>
            <a:xfrm flipH="1">
              <a:off x="5431399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73" name="Google Shape;1373;p89"/>
            <p:cNvSpPr/>
            <p:nvPr/>
          </p:nvSpPr>
          <p:spPr>
            <a:xfrm>
              <a:off x="4995675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74" name="Google Shape;1374;p89"/>
            <p:cNvSpPr/>
            <p:nvPr/>
          </p:nvSpPr>
          <p:spPr>
            <a:xfrm flipH="1">
              <a:off x="5102769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75" name="Google Shape;1375;p89"/>
            <p:cNvSpPr/>
            <p:nvPr/>
          </p:nvSpPr>
          <p:spPr>
            <a:xfrm>
              <a:off x="4667048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76" name="Google Shape;1376;p89"/>
            <p:cNvSpPr/>
            <p:nvPr/>
          </p:nvSpPr>
          <p:spPr>
            <a:xfrm>
              <a:off x="4340907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77" name="Google Shape;1377;p89"/>
            <p:cNvSpPr/>
            <p:nvPr/>
          </p:nvSpPr>
          <p:spPr>
            <a:xfrm flipH="1">
              <a:off x="4774142" y="51585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78" name="Google Shape;1378;p89"/>
            <p:cNvSpPr/>
            <p:nvPr/>
          </p:nvSpPr>
          <p:spPr>
            <a:xfrm flipH="1">
              <a:off x="4448001" y="51585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79" name="Google Shape;1379;p89"/>
            <p:cNvSpPr/>
            <p:nvPr/>
          </p:nvSpPr>
          <p:spPr>
            <a:xfrm>
              <a:off x="4012278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80" name="Google Shape;1380;p89"/>
            <p:cNvSpPr/>
            <p:nvPr/>
          </p:nvSpPr>
          <p:spPr>
            <a:xfrm>
              <a:off x="3686138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81" name="Google Shape;1381;p89"/>
            <p:cNvSpPr/>
            <p:nvPr/>
          </p:nvSpPr>
          <p:spPr>
            <a:xfrm flipH="1">
              <a:off x="4119373" y="51585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82" name="Google Shape;1382;p89"/>
            <p:cNvSpPr/>
            <p:nvPr/>
          </p:nvSpPr>
          <p:spPr>
            <a:xfrm flipH="1">
              <a:off x="3793231" y="51585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83" name="Google Shape;1383;p89"/>
            <p:cNvSpPr/>
            <p:nvPr/>
          </p:nvSpPr>
          <p:spPr>
            <a:xfrm>
              <a:off x="3357510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84" name="Google Shape;1384;p89"/>
            <p:cNvSpPr/>
            <p:nvPr/>
          </p:nvSpPr>
          <p:spPr>
            <a:xfrm>
              <a:off x="3031369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85" name="Google Shape;1385;p89"/>
            <p:cNvSpPr/>
            <p:nvPr/>
          </p:nvSpPr>
          <p:spPr>
            <a:xfrm flipH="1">
              <a:off x="3464604" y="51585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86" name="Google Shape;1386;p89"/>
            <p:cNvSpPr/>
            <p:nvPr/>
          </p:nvSpPr>
          <p:spPr>
            <a:xfrm flipH="1">
              <a:off x="3138464" y="51585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87" name="Google Shape;1387;p89"/>
            <p:cNvSpPr/>
            <p:nvPr/>
          </p:nvSpPr>
          <p:spPr>
            <a:xfrm>
              <a:off x="2702740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88" name="Google Shape;1388;p89"/>
            <p:cNvSpPr/>
            <p:nvPr/>
          </p:nvSpPr>
          <p:spPr>
            <a:xfrm>
              <a:off x="2376599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89" name="Google Shape;1389;p89"/>
            <p:cNvSpPr/>
            <p:nvPr/>
          </p:nvSpPr>
          <p:spPr>
            <a:xfrm flipH="1">
              <a:off x="2809836" y="51585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90" name="Google Shape;1390;p89"/>
            <p:cNvSpPr/>
            <p:nvPr/>
          </p:nvSpPr>
          <p:spPr>
            <a:xfrm flipH="1">
              <a:off x="2483694" y="51585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91" name="Google Shape;1391;p89"/>
            <p:cNvSpPr/>
            <p:nvPr/>
          </p:nvSpPr>
          <p:spPr>
            <a:xfrm>
              <a:off x="2047972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92" name="Google Shape;1392;p89"/>
            <p:cNvSpPr/>
            <p:nvPr/>
          </p:nvSpPr>
          <p:spPr>
            <a:xfrm>
              <a:off x="1721830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93" name="Google Shape;1393;p89"/>
            <p:cNvSpPr/>
            <p:nvPr/>
          </p:nvSpPr>
          <p:spPr>
            <a:xfrm flipH="1">
              <a:off x="2155066" y="51585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94" name="Google Shape;1394;p89"/>
            <p:cNvSpPr/>
            <p:nvPr/>
          </p:nvSpPr>
          <p:spPr>
            <a:xfrm flipH="1">
              <a:off x="1828926" y="51585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95" name="Google Shape;1395;p89"/>
            <p:cNvSpPr/>
            <p:nvPr/>
          </p:nvSpPr>
          <p:spPr>
            <a:xfrm>
              <a:off x="1393203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96" name="Google Shape;1396;p89"/>
            <p:cNvSpPr/>
            <p:nvPr/>
          </p:nvSpPr>
          <p:spPr>
            <a:xfrm flipH="1">
              <a:off x="1500297" y="51585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97" name="Google Shape;1397;p89"/>
            <p:cNvSpPr/>
            <p:nvPr/>
          </p:nvSpPr>
          <p:spPr>
            <a:xfrm>
              <a:off x="1064575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98" name="Google Shape;1398;p89"/>
            <p:cNvSpPr/>
            <p:nvPr/>
          </p:nvSpPr>
          <p:spPr>
            <a:xfrm>
              <a:off x="738433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99" name="Google Shape;1399;p89"/>
            <p:cNvSpPr/>
            <p:nvPr/>
          </p:nvSpPr>
          <p:spPr>
            <a:xfrm flipH="1">
              <a:off x="1171668" y="51585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00" name="Google Shape;1400;p89"/>
            <p:cNvSpPr/>
            <p:nvPr/>
          </p:nvSpPr>
          <p:spPr>
            <a:xfrm flipH="1">
              <a:off x="845528" y="51585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01" name="Google Shape;1401;p89"/>
            <p:cNvSpPr/>
            <p:nvPr/>
          </p:nvSpPr>
          <p:spPr>
            <a:xfrm>
              <a:off x="409805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02" name="Google Shape;1402;p89"/>
            <p:cNvSpPr/>
            <p:nvPr/>
          </p:nvSpPr>
          <p:spPr>
            <a:xfrm>
              <a:off x="83664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03" name="Google Shape;1403;p89"/>
            <p:cNvSpPr/>
            <p:nvPr/>
          </p:nvSpPr>
          <p:spPr>
            <a:xfrm flipH="1">
              <a:off x="516899" y="51585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04" name="Google Shape;1404;p89"/>
            <p:cNvSpPr/>
            <p:nvPr/>
          </p:nvSpPr>
          <p:spPr>
            <a:xfrm flipH="1">
              <a:off x="190758" y="51585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05" name="Google Shape;1405;p89"/>
          <p:cNvGrpSpPr/>
          <p:nvPr/>
        </p:nvGrpSpPr>
        <p:grpSpPr>
          <a:xfrm>
            <a:off x="83663" y="6049565"/>
            <a:ext cx="12009863" cy="176637"/>
            <a:chOff x="83663" y="6004311"/>
            <a:chExt cx="12009863" cy="176637"/>
          </a:xfrm>
        </p:grpSpPr>
        <p:sp>
          <p:nvSpPr>
            <p:cNvPr id="1406" name="Google Shape;1406;p89"/>
            <p:cNvSpPr/>
            <p:nvPr/>
          </p:nvSpPr>
          <p:spPr>
            <a:xfrm>
              <a:off x="305196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07" name="Google Shape;1407;p89"/>
            <p:cNvSpPr/>
            <p:nvPr/>
          </p:nvSpPr>
          <p:spPr>
            <a:xfrm>
              <a:off x="631337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08" name="Google Shape;1408;p89"/>
            <p:cNvSpPr/>
            <p:nvPr/>
          </p:nvSpPr>
          <p:spPr>
            <a:xfrm>
              <a:off x="83663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09" name="Google Shape;1409;p89"/>
            <p:cNvSpPr/>
            <p:nvPr/>
          </p:nvSpPr>
          <p:spPr>
            <a:xfrm>
              <a:off x="412290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0" name="Google Shape;1410;p89"/>
            <p:cNvSpPr/>
            <p:nvPr/>
          </p:nvSpPr>
          <p:spPr>
            <a:xfrm>
              <a:off x="959966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1" name="Google Shape;1411;p89"/>
            <p:cNvSpPr/>
            <p:nvPr/>
          </p:nvSpPr>
          <p:spPr>
            <a:xfrm>
              <a:off x="1286106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2" name="Google Shape;1412;p89"/>
            <p:cNvSpPr/>
            <p:nvPr/>
          </p:nvSpPr>
          <p:spPr>
            <a:xfrm>
              <a:off x="738432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3" name="Google Shape;1413;p89"/>
            <p:cNvSpPr/>
            <p:nvPr/>
          </p:nvSpPr>
          <p:spPr>
            <a:xfrm>
              <a:off x="1067060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4" name="Google Shape;1414;p89"/>
            <p:cNvSpPr/>
            <p:nvPr/>
          </p:nvSpPr>
          <p:spPr>
            <a:xfrm>
              <a:off x="1614734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5" name="Google Shape;1415;p89"/>
            <p:cNvSpPr/>
            <p:nvPr/>
          </p:nvSpPr>
          <p:spPr>
            <a:xfrm>
              <a:off x="1940875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6" name="Google Shape;1416;p89"/>
            <p:cNvSpPr/>
            <p:nvPr/>
          </p:nvSpPr>
          <p:spPr>
            <a:xfrm>
              <a:off x="1393201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7" name="Google Shape;1417;p89"/>
            <p:cNvSpPr/>
            <p:nvPr/>
          </p:nvSpPr>
          <p:spPr>
            <a:xfrm>
              <a:off x="1721829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8" name="Google Shape;1418;p89"/>
            <p:cNvSpPr/>
            <p:nvPr/>
          </p:nvSpPr>
          <p:spPr>
            <a:xfrm>
              <a:off x="2269503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9" name="Google Shape;1419;p89"/>
            <p:cNvSpPr/>
            <p:nvPr/>
          </p:nvSpPr>
          <p:spPr>
            <a:xfrm>
              <a:off x="2595644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0" name="Google Shape;1420;p89"/>
            <p:cNvSpPr/>
            <p:nvPr/>
          </p:nvSpPr>
          <p:spPr>
            <a:xfrm>
              <a:off x="2047969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1" name="Google Shape;1421;p89"/>
            <p:cNvSpPr/>
            <p:nvPr/>
          </p:nvSpPr>
          <p:spPr>
            <a:xfrm>
              <a:off x="2376598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2" name="Google Shape;1422;p89"/>
            <p:cNvSpPr/>
            <p:nvPr/>
          </p:nvSpPr>
          <p:spPr>
            <a:xfrm>
              <a:off x="2924272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3" name="Google Shape;1423;p89"/>
            <p:cNvSpPr/>
            <p:nvPr/>
          </p:nvSpPr>
          <p:spPr>
            <a:xfrm>
              <a:off x="3250413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4" name="Google Shape;1424;p89"/>
            <p:cNvSpPr/>
            <p:nvPr/>
          </p:nvSpPr>
          <p:spPr>
            <a:xfrm>
              <a:off x="2702739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5" name="Google Shape;1425;p89"/>
            <p:cNvSpPr/>
            <p:nvPr/>
          </p:nvSpPr>
          <p:spPr>
            <a:xfrm>
              <a:off x="3031366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6" name="Google Shape;1426;p89"/>
            <p:cNvSpPr/>
            <p:nvPr/>
          </p:nvSpPr>
          <p:spPr>
            <a:xfrm>
              <a:off x="3579042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7" name="Google Shape;1427;p89"/>
            <p:cNvSpPr/>
            <p:nvPr/>
          </p:nvSpPr>
          <p:spPr>
            <a:xfrm>
              <a:off x="3357508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8" name="Google Shape;1428;p89"/>
            <p:cNvSpPr/>
            <p:nvPr/>
          </p:nvSpPr>
          <p:spPr>
            <a:xfrm>
              <a:off x="3907670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9" name="Google Shape;1429;p89"/>
            <p:cNvSpPr/>
            <p:nvPr/>
          </p:nvSpPr>
          <p:spPr>
            <a:xfrm>
              <a:off x="4233811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0" name="Google Shape;1430;p89"/>
            <p:cNvSpPr/>
            <p:nvPr/>
          </p:nvSpPr>
          <p:spPr>
            <a:xfrm>
              <a:off x="3686136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1" name="Google Shape;1431;p89"/>
            <p:cNvSpPr/>
            <p:nvPr/>
          </p:nvSpPr>
          <p:spPr>
            <a:xfrm>
              <a:off x="4014764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2" name="Google Shape;1432;p89"/>
            <p:cNvSpPr/>
            <p:nvPr/>
          </p:nvSpPr>
          <p:spPr>
            <a:xfrm>
              <a:off x="4562439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3" name="Google Shape;1433;p89"/>
            <p:cNvSpPr/>
            <p:nvPr/>
          </p:nvSpPr>
          <p:spPr>
            <a:xfrm>
              <a:off x="4888580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4" name="Google Shape;1434;p89"/>
            <p:cNvSpPr/>
            <p:nvPr/>
          </p:nvSpPr>
          <p:spPr>
            <a:xfrm>
              <a:off x="4340905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5" name="Google Shape;1435;p89"/>
            <p:cNvSpPr/>
            <p:nvPr/>
          </p:nvSpPr>
          <p:spPr>
            <a:xfrm>
              <a:off x="4669534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6" name="Google Shape;1436;p89"/>
            <p:cNvSpPr/>
            <p:nvPr/>
          </p:nvSpPr>
          <p:spPr>
            <a:xfrm>
              <a:off x="5217208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7" name="Google Shape;1437;p89"/>
            <p:cNvSpPr/>
            <p:nvPr/>
          </p:nvSpPr>
          <p:spPr>
            <a:xfrm>
              <a:off x="5543348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8" name="Google Shape;1438;p89"/>
            <p:cNvSpPr/>
            <p:nvPr/>
          </p:nvSpPr>
          <p:spPr>
            <a:xfrm>
              <a:off x="4995674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9" name="Google Shape;1439;p89"/>
            <p:cNvSpPr/>
            <p:nvPr/>
          </p:nvSpPr>
          <p:spPr>
            <a:xfrm>
              <a:off x="5324302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0" name="Google Shape;1440;p89"/>
            <p:cNvSpPr/>
            <p:nvPr/>
          </p:nvSpPr>
          <p:spPr>
            <a:xfrm>
              <a:off x="5871977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1" name="Google Shape;1441;p89"/>
            <p:cNvSpPr/>
            <p:nvPr/>
          </p:nvSpPr>
          <p:spPr>
            <a:xfrm>
              <a:off x="6198118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2" name="Google Shape;1442;p89"/>
            <p:cNvSpPr/>
            <p:nvPr/>
          </p:nvSpPr>
          <p:spPr>
            <a:xfrm>
              <a:off x="5650443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3" name="Google Shape;1443;p89"/>
            <p:cNvSpPr/>
            <p:nvPr/>
          </p:nvSpPr>
          <p:spPr>
            <a:xfrm>
              <a:off x="5979071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4" name="Google Shape;1444;p89"/>
            <p:cNvSpPr/>
            <p:nvPr/>
          </p:nvSpPr>
          <p:spPr>
            <a:xfrm>
              <a:off x="6526745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5" name="Google Shape;1445;p89"/>
            <p:cNvSpPr/>
            <p:nvPr/>
          </p:nvSpPr>
          <p:spPr>
            <a:xfrm>
              <a:off x="6852887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6" name="Google Shape;1446;p89"/>
            <p:cNvSpPr/>
            <p:nvPr/>
          </p:nvSpPr>
          <p:spPr>
            <a:xfrm>
              <a:off x="6305212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7" name="Google Shape;1447;p89"/>
            <p:cNvSpPr/>
            <p:nvPr/>
          </p:nvSpPr>
          <p:spPr>
            <a:xfrm>
              <a:off x="6633840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8" name="Google Shape;1448;p89"/>
            <p:cNvSpPr/>
            <p:nvPr/>
          </p:nvSpPr>
          <p:spPr>
            <a:xfrm>
              <a:off x="7181515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9" name="Google Shape;1449;p89"/>
            <p:cNvSpPr/>
            <p:nvPr/>
          </p:nvSpPr>
          <p:spPr>
            <a:xfrm>
              <a:off x="6959981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0" name="Google Shape;1450;p89"/>
            <p:cNvSpPr/>
            <p:nvPr/>
          </p:nvSpPr>
          <p:spPr>
            <a:xfrm>
              <a:off x="7510142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1" name="Google Shape;1451;p89"/>
            <p:cNvSpPr/>
            <p:nvPr/>
          </p:nvSpPr>
          <p:spPr>
            <a:xfrm>
              <a:off x="7836283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2" name="Google Shape;1452;p89"/>
            <p:cNvSpPr/>
            <p:nvPr/>
          </p:nvSpPr>
          <p:spPr>
            <a:xfrm>
              <a:off x="7288609" y="600431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3" name="Google Shape;1453;p89"/>
            <p:cNvSpPr/>
            <p:nvPr/>
          </p:nvSpPr>
          <p:spPr>
            <a:xfrm>
              <a:off x="7617237" y="600431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4" name="Google Shape;1454;p89"/>
            <p:cNvSpPr/>
            <p:nvPr/>
          </p:nvSpPr>
          <p:spPr>
            <a:xfrm>
              <a:off x="8164912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5" name="Google Shape;1455;p89"/>
            <p:cNvSpPr/>
            <p:nvPr/>
          </p:nvSpPr>
          <p:spPr>
            <a:xfrm>
              <a:off x="8491052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6" name="Google Shape;1456;p89"/>
            <p:cNvSpPr/>
            <p:nvPr/>
          </p:nvSpPr>
          <p:spPr>
            <a:xfrm>
              <a:off x="7943378" y="600431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7" name="Google Shape;1457;p89"/>
            <p:cNvSpPr/>
            <p:nvPr/>
          </p:nvSpPr>
          <p:spPr>
            <a:xfrm>
              <a:off x="8272007" y="600431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8" name="Google Shape;1458;p89"/>
            <p:cNvSpPr/>
            <p:nvPr/>
          </p:nvSpPr>
          <p:spPr>
            <a:xfrm>
              <a:off x="8819680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9" name="Google Shape;1459;p89"/>
            <p:cNvSpPr/>
            <p:nvPr/>
          </p:nvSpPr>
          <p:spPr>
            <a:xfrm>
              <a:off x="9145821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0" name="Google Shape;1460;p89"/>
            <p:cNvSpPr/>
            <p:nvPr/>
          </p:nvSpPr>
          <p:spPr>
            <a:xfrm>
              <a:off x="8598147" y="600431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1" name="Google Shape;1461;p89"/>
            <p:cNvSpPr/>
            <p:nvPr/>
          </p:nvSpPr>
          <p:spPr>
            <a:xfrm>
              <a:off x="8926774" y="600431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2" name="Google Shape;1462;p89"/>
            <p:cNvSpPr/>
            <p:nvPr/>
          </p:nvSpPr>
          <p:spPr>
            <a:xfrm>
              <a:off x="9474450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3" name="Google Shape;1463;p89"/>
            <p:cNvSpPr/>
            <p:nvPr/>
          </p:nvSpPr>
          <p:spPr>
            <a:xfrm>
              <a:off x="9800591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4" name="Google Shape;1464;p89"/>
            <p:cNvSpPr/>
            <p:nvPr/>
          </p:nvSpPr>
          <p:spPr>
            <a:xfrm>
              <a:off x="9252915" y="600431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5" name="Google Shape;1465;p89"/>
            <p:cNvSpPr/>
            <p:nvPr/>
          </p:nvSpPr>
          <p:spPr>
            <a:xfrm>
              <a:off x="9581544" y="600431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6" name="Google Shape;1466;p89"/>
            <p:cNvSpPr/>
            <p:nvPr/>
          </p:nvSpPr>
          <p:spPr>
            <a:xfrm>
              <a:off x="10129218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7" name="Google Shape;1467;p89"/>
            <p:cNvSpPr/>
            <p:nvPr/>
          </p:nvSpPr>
          <p:spPr>
            <a:xfrm>
              <a:off x="10455360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8" name="Google Shape;1468;p89"/>
            <p:cNvSpPr/>
            <p:nvPr/>
          </p:nvSpPr>
          <p:spPr>
            <a:xfrm>
              <a:off x="9907685" y="600431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9" name="Google Shape;1469;p89"/>
            <p:cNvSpPr/>
            <p:nvPr/>
          </p:nvSpPr>
          <p:spPr>
            <a:xfrm>
              <a:off x="10236312" y="600431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0" name="Google Shape;1470;p89"/>
            <p:cNvSpPr/>
            <p:nvPr/>
          </p:nvSpPr>
          <p:spPr>
            <a:xfrm>
              <a:off x="10783987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1" name="Google Shape;1471;p89"/>
            <p:cNvSpPr/>
            <p:nvPr/>
          </p:nvSpPr>
          <p:spPr>
            <a:xfrm>
              <a:off x="10562454" y="600431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2" name="Google Shape;1472;p89"/>
            <p:cNvSpPr/>
            <p:nvPr/>
          </p:nvSpPr>
          <p:spPr>
            <a:xfrm>
              <a:off x="11112615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3" name="Google Shape;1473;p89"/>
            <p:cNvSpPr/>
            <p:nvPr/>
          </p:nvSpPr>
          <p:spPr>
            <a:xfrm>
              <a:off x="11438757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4" name="Google Shape;1474;p89"/>
            <p:cNvSpPr/>
            <p:nvPr/>
          </p:nvSpPr>
          <p:spPr>
            <a:xfrm>
              <a:off x="10891083" y="600431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5" name="Google Shape;1475;p89"/>
            <p:cNvSpPr/>
            <p:nvPr/>
          </p:nvSpPr>
          <p:spPr>
            <a:xfrm>
              <a:off x="11219710" y="600431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6" name="Google Shape;1476;p89"/>
            <p:cNvSpPr/>
            <p:nvPr/>
          </p:nvSpPr>
          <p:spPr>
            <a:xfrm>
              <a:off x="11767385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7" name="Google Shape;1477;p89"/>
            <p:cNvSpPr/>
            <p:nvPr/>
          </p:nvSpPr>
          <p:spPr>
            <a:xfrm>
              <a:off x="12093526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8" name="Google Shape;1478;p89"/>
            <p:cNvSpPr/>
            <p:nvPr/>
          </p:nvSpPr>
          <p:spPr>
            <a:xfrm>
              <a:off x="11545852" y="600431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9" name="Google Shape;1479;p89"/>
            <p:cNvSpPr/>
            <p:nvPr/>
          </p:nvSpPr>
          <p:spPr>
            <a:xfrm>
              <a:off x="11874480" y="600431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80" name="Google Shape;1480;p89"/>
          <p:cNvGrpSpPr/>
          <p:nvPr/>
        </p:nvGrpSpPr>
        <p:grpSpPr>
          <a:xfrm>
            <a:off x="83663" y="6334599"/>
            <a:ext cx="12009864" cy="176637"/>
            <a:chOff x="83663" y="6302087"/>
            <a:chExt cx="12009864" cy="176637"/>
          </a:xfrm>
        </p:grpSpPr>
        <p:sp>
          <p:nvSpPr>
            <p:cNvPr id="1481" name="Google Shape;1481;p89"/>
            <p:cNvSpPr/>
            <p:nvPr/>
          </p:nvSpPr>
          <p:spPr>
            <a:xfrm>
              <a:off x="6959982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2" name="Google Shape;1482;p89"/>
            <p:cNvSpPr/>
            <p:nvPr/>
          </p:nvSpPr>
          <p:spPr>
            <a:xfrm>
              <a:off x="6633841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3" name="Google Shape;1483;p89"/>
            <p:cNvSpPr/>
            <p:nvPr/>
          </p:nvSpPr>
          <p:spPr>
            <a:xfrm flipH="1">
              <a:off x="7067076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4" name="Google Shape;1484;p89"/>
            <p:cNvSpPr/>
            <p:nvPr/>
          </p:nvSpPr>
          <p:spPr>
            <a:xfrm flipH="1">
              <a:off x="6740936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5" name="Google Shape;1485;p89"/>
            <p:cNvSpPr/>
            <p:nvPr/>
          </p:nvSpPr>
          <p:spPr>
            <a:xfrm>
              <a:off x="6305212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6" name="Google Shape;1486;p89"/>
            <p:cNvSpPr/>
            <p:nvPr/>
          </p:nvSpPr>
          <p:spPr>
            <a:xfrm>
              <a:off x="5979072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7" name="Google Shape;1487;p89"/>
            <p:cNvSpPr/>
            <p:nvPr/>
          </p:nvSpPr>
          <p:spPr>
            <a:xfrm flipH="1">
              <a:off x="6412307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8" name="Google Shape;1488;p89"/>
            <p:cNvSpPr/>
            <p:nvPr/>
          </p:nvSpPr>
          <p:spPr>
            <a:xfrm flipH="1">
              <a:off x="6086166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9" name="Google Shape;1489;p89"/>
            <p:cNvSpPr/>
            <p:nvPr/>
          </p:nvSpPr>
          <p:spPr>
            <a:xfrm>
              <a:off x="5650444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0" name="Google Shape;1490;p89"/>
            <p:cNvSpPr/>
            <p:nvPr/>
          </p:nvSpPr>
          <p:spPr>
            <a:xfrm>
              <a:off x="5324303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1" name="Google Shape;1491;p89"/>
            <p:cNvSpPr/>
            <p:nvPr/>
          </p:nvSpPr>
          <p:spPr>
            <a:xfrm flipH="1">
              <a:off x="5757538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2" name="Google Shape;1492;p89"/>
            <p:cNvSpPr/>
            <p:nvPr/>
          </p:nvSpPr>
          <p:spPr>
            <a:xfrm flipH="1">
              <a:off x="5431398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3" name="Google Shape;1493;p89"/>
            <p:cNvSpPr/>
            <p:nvPr/>
          </p:nvSpPr>
          <p:spPr>
            <a:xfrm>
              <a:off x="4995675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4" name="Google Shape;1494;p89"/>
            <p:cNvSpPr/>
            <p:nvPr/>
          </p:nvSpPr>
          <p:spPr>
            <a:xfrm>
              <a:off x="4669534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5" name="Google Shape;1495;p89"/>
            <p:cNvSpPr/>
            <p:nvPr/>
          </p:nvSpPr>
          <p:spPr>
            <a:xfrm flipH="1">
              <a:off x="5102769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6" name="Google Shape;1496;p89"/>
            <p:cNvSpPr/>
            <p:nvPr/>
          </p:nvSpPr>
          <p:spPr>
            <a:xfrm flipH="1">
              <a:off x="4776629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7" name="Google Shape;1497;p89"/>
            <p:cNvSpPr/>
            <p:nvPr/>
          </p:nvSpPr>
          <p:spPr>
            <a:xfrm>
              <a:off x="4340906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8" name="Google Shape;1498;p89"/>
            <p:cNvSpPr/>
            <p:nvPr/>
          </p:nvSpPr>
          <p:spPr>
            <a:xfrm>
              <a:off x="4014765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9" name="Google Shape;1499;p89"/>
            <p:cNvSpPr/>
            <p:nvPr/>
          </p:nvSpPr>
          <p:spPr>
            <a:xfrm flipH="1">
              <a:off x="4447999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0" name="Google Shape;1500;p89"/>
            <p:cNvSpPr/>
            <p:nvPr/>
          </p:nvSpPr>
          <p:spPr>
            <a:xfrm flipH="1">
              <a:off x="4121860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1" name="Google Shape;1501;p89"/>
            <p:cNvSpPr/>
            <p:nvPr/>
          </p:nvSpPr>
          <p:spPr>
            <a:xfrm>
              <a:off x="3686136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2" name="Google Shape;1502;p89"/>
            <p:cNvSpPr/>
            <p:nvPr/>
          </p:nvSpPr>
          <p:spPr>
            <a:xfrm flipH="1">
              <a:off x="3793231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3" name="Google Shape;1503;p89"/>
            <p:cNvSpPr/>
            <p:nvPr/>
          </p:nvSpPr>
          <p:spPr>
            <a:xfrm>
              <a:off x="3357508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4" name="Google Shape;1504;p89"/>
            <p:cNvSpPr/>
            <p:nvPr/>
          </p:nvSpPr>
          <p:spPr>
            <a:xfrm>
              <a:off x="3031367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5" name="Google Shape;1505;p89"/>
            <p:cNvSpPr/>
            <p:nvPr/>
          </p:nvSpPr>
          <p:spPr>
            <a:xfrm flipH="1">
              <a:off x="3464602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6" name="Google Shape;1506;p89"/>
            <p:cNvSpPr/>
            <p:nvPr/>
          </p:nvSpPr>
          <p:spPr>
            <a:xfrm flipH="1">
              <a:off x="3138462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7" name="Google Shape;1507;p89"/>
            <p:cNvSpPr/>
            <p:nvPr/>
          </p:nvSpPr>
          <p:spPr>
            <a:xfrm>
              <a:off x="2702739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8" name="Google Shape;1508;p89"/>
            <p:cNvSpPr/>
            <p:nvPr/>
          </p:nvSpPr>
          <p:spPr>
            <a:xfrm>
              <a:off x="2376598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9" name="Google Shape;1509;p89"/>
            <p:cNvSpPr/>
            <p:nvPr/>
          </p:nvSpPr>
          <p:spPr>
            <a:xfrm flipH="1">
              <a:off x="2809833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0" name="Google Shape;1510;p89"/>
            <p:cNvSpPr/>
            <p:nvPr/>
          </p:nvSpPr>
          <p:spPr>
            <a:xfrm flipH="1">
              <a:off x="2483693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1" name="Google Shape;1511;p89"/>
            <p:cNvSpPr/>
            <p:nvPr/>
          </p:nvSpPr>
          <p:spPr>
            <a:xfrm>
              <a:off x="2047970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2" name="Google Shape;1512;p89"/>
            <p:cNvSpPr/>
            <p:nvPr/>
          </p:nvSpPr>
          <p:spPr>
            <a:xfrm>
              <a:off x="1721830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3" name="Google Shape;1513;p89"/>
            <p:cNvSpPr/>
            <p:nvPr/>
          </p:nvSpPr>
          <p:spPr>
            <a:xfrm flipH="1">
              <a:off x="2155065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4" name="Google Shape;1514;p89"/>
            <p:cNvSpPr/>
            <p:nvPr/>
          </p:nvSpPr>
          <p:spPr>
            <a:xfrm flipH="1">
              <a:off x="1828924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5" name="Google Shape;1515;p89"/>
            <p:cNvSpPr/>
            <p:nvPr/>
          </p:nvSpPr>
          <p:spPr>
            <a:xfrm>
              <a:off x="1393201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6" name="Google Shape;1516;p89"/>
            <p:cNvSpPr/>
            <p:nvPr/>
          </p:nvSpPr>
          <p:spPr>
            <a:xfrm>
              <a:off x="1067060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7" name="Google Shape;1517;p89"/>
            <p:cNvSpPr/>
            <p:nvPr/>
          </p:nvSpPr>
          <p:spPr>
            <a:xfrm flipH="1">
              <a:off x="1500296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8" name="Google Shape;1518;p89"/>
            <p:cNvSpPr/>
            <p:nvPr/>
          </p:nvSpPr>
          <p:spPr>
            <a:xfrm flipH="1">
              <a:off x="1174155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9" name="Google Shape;1519;p89"/>
            <p:cNvSpPr/>
            <p:nvPr/>
          </p:nvSpPr>
          <p:spPr>
            <a:xfrm>
              <a:off x="738433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0" name="Google Shape;1520;p89"/>
            <p:cNvSpPr/>
            <p:nvPr/>
          </p:nvSpPr>
          <p:spPr>
            <a:xfrm>
              <a:off x="412291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1" name="Google Shape;1521;p89"/>
            <p:cNvSpPr/>
            <p:nvPr/>
          </p:nvSpPr>
          <p:spPr>
            <a:xfrm flipH="1">
              <a:off x="845526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2" name="Google Shape;1522;p89"/>
            <p:cNvSpPr/>
            <p:nvPr/>
          </p:nvSpPr>
          <p:spPr>
            <a:xfrm flipH="1">
              <a:off x="519387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3" name="Google Shape;1523;p89"/>
            <p:cNvSpPr/>
            <p:nvPr/>
          </p:nvSpPr>
          <p:spPr>
            <a:xfrm>
              <a:off x="83663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4" name="Google Shape;1524;p89"/>
            <p:cNvSpPr/>
            <p:nvPr/>
          </p:nvSpPr>
          <p:spPr>
            <a:xfrm flipH="1">
              <a:off x="190757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5" name="Google Shape;1525;p89"/>
            <p:cNvSpPr/>
            <p:nvPr/>
          </p:nvSpPr>
          <p:spPr>
            <a:xfrm>
              <a:off x="11874480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6" name="Google Shape;1526;p89"/>
            <p:cNvSpPr/>
            <p:nvPr/>
          </p:nvSpPr>
          <p:spPr>
            <a:xfrm flipH="1">
              <a:off x="11981575" y="630208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7" name="Google Shape;1527;p89"/>
            <p:cNvSpPr/>
            <p:nvPr/>
          </p:nvSpPr>
          <p:spPr>
            <a:xfrm>
              <a:off x="11545853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8" name="Google Shape;1528;p89"/>
            <p:cNvSpPr/>
            <p:nvPr/>
          </p:nvSpPr>
          <p:spPr>
            <a:xfrm>
              <a:off x="11219711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9" name="Google Shape;1529;p89"/>
            <p:cNvSpPr/>
            <p:nvPr/>
          </p:nvSpPr>
          <p:spPr>
            <a:xfrm flipH="1">
              <a:off x="11652945" y="630208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0" name="Google Shape;1530;p89"/>
            <p:cNvSpPr/>
            <p:nvPr/>
          </p:nvSpPr>
          <p:spPr>
            <a:xfrm flipH="1">
              <a:off x="11326806" y="630208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1" name="Google Shape;1531;p89"/>
            <p:cNvSpPr/>
            <p:nvPr/>
          </p:nvSpPr>
          <p:spPr>
            <a:xfrm>
              <a:off x="10891083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2" name="Google Shape;1532;p89"/>
            <p:cNvSpPr/>
            <p:nvPr/>
          </p:nvSpPr>
          <p:spPr>
            <a:xfrm flipH="1">
              <a:off x="10998177" y="630208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3" name="Google Shape;1533;p89"/>
            <p:cNvSpPr/>
            <p:nvPr/>
          </p:nvSpPr>
          <p:spPr>
            <a:xfrm>
              <a:off x="10562455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4" name="Google Shape;1534;p89"/>
            <p:cNvSpPr/>
            <p:nvPr/>
          </p:nvSpPr>
          <p:spPr>
            <a:xfrm>
              <a:off x="10236313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5" name="Google Shape;1535;p89"/>
            <p:cNvSpPr/>
            <p:nvPr/>
          </p:nvSpPr>
          <p:spPr>
            <a:xfrm flipH="1">
              <a:off x="10669548" y="630208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6" name="Google Shape;1536;p89"/>
            <p:cNvSpPr/>
            <p:nvPr/>
          </p:nvSpPr>
          <p:spPr>
            <a:xfrm flipH="1">
              <a:off x="10343408" y="630208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7" name="Google Shape;1537;p89"/>
            <p:cNvSpPr/>
            <p:nvPr/>
          </p:nvSpPr>
          <p:spPr>
            <a:xfrm>
              <a:off x="9907685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8" name="Google Shape;1538;p89"/>
            <p:cNvSpPr/>
            <p:nvPr/>
          </p:nvSpPr>
          <p:spPr>
            <a:xfrm>
              <a:off x="9581544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9" name="Google Shape;1539;p89"/>
            <p:cNvSpPr/>
            <p:nvPr/>
          </p:nvSpPr>
          <p:spPr>
            <a:xfrm flipH="1">
              <a:off x="10014780" y="630208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0" name="Google Shape;1540;p89"/>
            <p:cNvSpPr/>
            <p:nvPr/>
          </p:nvSpPr>
          <p:spPr>
            <a:xfrm flipH="1">
              <a:off x="9688639" y="630208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1" name="Google Shape;1541;p89"/>
            <p:cNvSpPr/>
            <p:nvPr/>
          </p:nvSpPr>
          <p:spPr>
            <a:xfrm>
              <a:off x="9252916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2" name="Google Shape;1542;p89"/>
            <p:cNvSpPr/>
            <p:nvPr/>
          </p:nvSpPr>
          <p:spPr>
            <a:xfrm>
              <a:off x="8926775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3" name="Google Shape;1543;p89"/>
            <p:cNvSpPr/>
            <p:nvPr/>
          </p:nvSpPr>
          <p:spPr>
            <a:xfrm flipH="1">
              <a:off x="9360011" y="630208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4" name="Google Shape;1544;p89"/>
            <p:cNvSpPr/>
            <p:nvPr/>
          </p:nvSpPr>
          <p:spPr>
            <a:xfrm flipH="1">
              <a:off x="9033870" y="630208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5" name="Google Shape;1545;p89"/>
            <p:cNvSpPr/>
            <p:nvPr/>
          </p:nvSpPr>
          <p:spPr>
            <a:xfrm>
              <a:off x="8598148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6" name="Google Shape;1546;p89"/>
            <p:cNvSpPr/>
            <p:nvPr/>
          </p:nvSpPr>
          <p:spPr>
            <a:xfrm>
              <a:off x="8272007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7" name="Google Shape;1547;p89"/>
            <p:cNvSpPr/>
            <p:nvPr/>
          </p:nvSpPr>
          <p:spPr>
            <a:xfrm flipH="1">
              <a:off x="8705242" y="630208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8" name="Google Shape;1548;p89"/>
            <p:cNvSpPr/>
            <p:nvPr/>
          </p:nvSpPr>
          <p:spPr>
            <a:xfrm flipH="1">
              <a:off x="8379101" y="630208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9" name="Google Shape;1549;p89"/>
            <p:cNvSpPr/>
            <p:nvPr/>
          </p:nvSpPr>
          <p:spPr>
            <a:xfrm>
              <a:off x="7943379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0" name="Google Shape;1550;p89"/>
            <p:cNvSpPr/>
            <p:nvPr/>
          </p:nvSpPr>
          <p:spPr>
            <a:xfrm>
              <a:off x="7617237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1" name="Google Shape;1551;p89"/>
            <p:cNvSpPr/>
            <p:nvPr/>
          </p:nvSpPr>
          <p:spPr>
            <a:xfrm flipH="1">
              <a:off x="8050472" y="630208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2" name="Google Shape;1552;p89"/>
            <p:cNvSpPr/>
            <p:nvPr/>
          </p:nvSpPr>
          <p:spPr>
            <a:xfrm flipH="1">
              <a:off x="7724332" y="630208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3" name="Google Shape;1553;p89"/>
            <p:cNvSpPr/>
            <p:nvPr/>
          </p:nvSpPr>
          <p:spPr>
            <a:xfrm>
              <a:off x="7288609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4" name="Google Shape;1554;p89"/>
            <p:cNvSpPr/>
            <p:nvPr/>
          </p:nvSpPr>
          <p:spPr>
            <a:xfrm flipH="1">
              <a:off x="7395703" y="630208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555" name="Google Shape;1555;p89"/>
          <p:cNvGrpSpPr/>
          <p:nvPr/>
        </p:nvGrpSpPr>
        <p:grpSpPr>
          <a:xfrm>
            <a:off x="83663" y="6619626"/>
            <a:ext cx="12009863" cy="176637"/>
            <a:chOff x="83663" y="6592396"/>
            <a:chExt cx="12009863" cy="176637"/>
          </a:xfrm>
        </p:grpSpPr>
        <p:sp>
          <p:nvSpPr>
            <p:cNvPr id="1556" name="Google Shape;1556;p89"/>
            <p:cNvSpPr/>
            <p:nvPr/>
          </p:nvSpPr>
          <p:spPr>
            <a:xfrm>
              <a:off x="305196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7" name="Google Shape;1557;p89"/>
            <p:cNvSpPr/>
            <p:nvPr/>
          </p:nvSpPr>
          <p:spPr>
            <a:xfrm>
              <a:off x="631337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8" name="Google Shape;1558;p89"/>
            <p:cNvSpPr/>
            <p:nvPr/>
          </p:nvSpPr>
          <p:spPr>
            <a:xfrm>
              <a:off x="83663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9" name="Google Shape;1559;p89"/>
            <p:cNvSpPr/>
            <p:nvPr/>
          </p:nvSpPr>
          <p:spPr>
            <a:xfrm>
              <a:off x="412290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0" name="Google Shape;1560;p89"/>
            <p:cNvSpPr/>
            <p:nvPr/>
          </p:nvSpPr>
          <p:spPr>
            <a:xfrm>
              <a:off x="959966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1" name="Google Shape;1561;p89"/>
            <p:cNvSpPr/>
            <p:nvPr/>
          </p:nvSpPr>
          <p:spPr>
            <a:xfrm>
              <a:off x="1286106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2" name="Google Shape;1562;p89"/>
            <p:cNvSpPr/>
            <p:nvPr/>
          </p:nvSpPr>
          <p:spPr>
            <a:xfrm>
              <a:off x="738432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3" name="Google Shape;1563;p89"/>
            <p:cNvSpPr/>
            <p:nvPr/>
          </p:nvSpPr>
          <p:spPr>
            <a:xfrm>
              <a:off x="1067060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4" name="Google Shape;1564;p89"/>
            <p:cNvSpPr/>
            <p:nvPr/>
          </p:nvSpPr>
          <p:spPr>
            <a:xfrm>
              <a:off x="1614734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5" name="Google Shape;1565;p89"/>
            <p:cNvSpPr/>
            <p:nvPr/>
          </p:nvSpPr>
          <p:spPr>
            <a:xfrm>
              <a:off x="1940875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6" name="Google Shape;1566;p89"/>
            <p:cNvSpPr/>
            <p:nvPr/>
          </p:nvSpPr>
          <p:spPr>
            <a:xfrm>
              <a:off x="1393201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7" name="Google Shape;1567;p89"/>
            <p:cNvSpPr/>
            <p:nvPr/>
          </p:nvSpPr>
          <p:spPr>
            <a:xfrm>
              <a:off x="1721829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8" name="Google Shape;1568;p89"/>
            <p:cNvSpPr/>
            <p:nvPr/>
          </p:nvSpPr>
          <p:spPr>
            <a:xfrm>
              <a:off x="2269503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9" name="Google Shape;1569;p89"/>
            <p:cNvSpPr/>
            <p:nvPr/>
          </p:nvSpPr>
          <p:spPr>
            <a:xfrm>
              <a:off x="2595644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0" name="Google Shape;1570;p89"/>
            <p:cNvSpPr/>
            <p:nvPr/>
          </p:nvSpPr>
          <p:spPr>
            <a:xfrm>
              <a:off x="2047969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1" name="Google Shape;1571;p89"/>
            <p:cNvSpPr/>
            <p:nvPr/>
          </p:nvSpPr>
          <p:spPr>
            <a:xfrm>
              <a:off x="2376598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2" name="Google Shape;1572;p89"/>
            <p:cNvSpPr/>
            <p:nvPr/>
          </p:nvSpPr>
          <p:spPr>
            <a:xfrm>
              <a:off x="2924272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3" name="Google Shape;1573;p89"/>
            <p:cNvSpPr/>
            <p:nvPr/>
          </p:nvSpPr>
          <p:spPr>
            <a:xfrm>
              <a:off x="3250413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4" name="Google Shape;1574;p89"/>
            <p:cNvSpPr/>
            <p:nvPr/>
          </p:nvSpPr>
          <p:spPr>
            <a:xfrm>
              <a:off x="2702739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5" name="Google Shape;1575;p89"/>
            <p:cNvSpPr/>
            <p:nvPr/>
          </p:nvSpPr>
          <p:spPr>
            <a:xfrm>
              <a:off x="3031366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6" name="Google Shape;1576;p89"/>
            <p:cNvSpPr/>
            <p:nvPr/>
          </p:nvSpPr>
          <p:spPr>
            <a:xfrm>
              <a:off x="3579042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7" name="Google Shape;1577;p89"/>
            <p:cNvSpPr/>
            <p:nvPr/>
          </p:nvSpPr>
          <p:spPr>
            <a:xfrm>
              <a:off x="3357508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8" name="Google Shape;1578;p89"/>
            <p:cNvSpPr/>
            <p:nvPr/>
          </p:nvSpPr>
          <p:spPr>
            <a:xfrm>
              <a:off x="3907670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9" name="Google Shape;1579;p89"/>
            <p:cNvSpPr/>
            <p:nvPr/>
          </p:nvSpPr>
          <p:spPr>
            <a:xfrm>
              <a:off x="4233811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0" name="Google Shape;1580;p89"/>
            <p:cNvSpPr/>
            <p:nvPr/>
          </p:nvSpPr>
          <p:spPr>
            <a:xfrm>
              <a:off x="3686136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1" name="Google Shape;1581;p89"/>
            <p:cNvSpPr/>
            <p:nvPr/>
          </p:nvSpPr>
          <p:spPr>
            <a:xfrm>
              <a:off x="4014764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2" name="Google Shape;1582;p89"/>
            <p:cNvSpPr/>
            <p:nvPr/>
          </p:nvSpPr>
          <p:spPr>
            <a:xfrm>
              <a:off x="4562439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3" name="Google Shape;1583;p89"/>
            <p:cNvSpPr/>
            <p:nvPr/>
          </p:nvSpPr>
          <p:spPr>
            <a:xfrm>
              <a:off x="4888580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4" name="Google Shape;1584;p89"/>
            <p:cNvSpPr/>
            <p:nvPr/>
          </p:nvSpPr>
          <p:spPr>
            <a:xfrm>
              <a:off x="4340905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5" name="Google Shape;1585;p89"/>
            <p:cNvSpPr/>
            <p:nvPr/>
          </p:nvSpPr>
          <p:spPr>
            <a:xfrm>
              <a:off x="4669534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6" name="Google Shape;1586;p89"/>
            <p:cNvSpPr/>
            <p:nvPr/>
          </p:nvSpPr>
          <p:spPr>
            <a:xfrm>
              <a:off x="5217208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7" name="Google Shape;1587;p89"/>
            <p:cNvSpPr/>
            <p:nvPr/>
          </p:nvSpPr>
          <p:spPr>
            <a:xfrm>
              <a:off x="5543348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8" name="Google Shape;1588;p89"/>
            <p:cNvSpPr/>
            <p:nvPr/>
          </p:nvSpPr>
          <p:spPr>
            <a:xfrm>
              <a:off x="4995674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9" name="Google Shape;1589;p89"/>
            <p:cNvSpPr/>
            <p:nvPr/>
          </p:nvSpPr>
          <p:spPr>
            <a:xfrm>
              <a:off x="5324302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0" name="Google Shape;1590;p89"/>
            <p:cNvSpPr/>
            <p:nvPr/>
          </p:nvSpPr>
          <p:spPr>
            <a:xfrm>
              <a:off x="5871977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1" name="Google Shape;1591;p89"/>
            <p:cNvSpPr/>
            <p:nvPr/>
          </p:nvSpPr>
          <p:spPr>
            <a:xfrm>
              <a:off x="6198118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2" name="Google Shape;1592;p89"/>
            <p:cNvSpPr/>
            <p:nvPr/>
          </p:nvSpPr>
          <p:spPr>
            <a:xfrm>
              <a:off x="5650443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3" name="Google Shape;1593;p89"/>
            <p:cNvSpPr/>
            <p:nvPr/>
          </p:nvSpPr>
          <p:spPr>
            <a:xfrm>
              <a:off x="5979071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4" name="Google Shape;1594;p89"/>
            <p:cNvSpPr/>
            <p:nvPr/>
          </p:nvSpPr>
          <p:spPr>
            <a:xfrm>
              <a:off x="6526745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5" name="Google Shape;1595;p89"/>
            <p:cNvSpPr/>
            <p:nvPr/>
          </p:nvSpPr>
          <p:spPr>
            <a:xfrm>
              <a:off x="6852887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6" name="Google Shape;1596;p89"/>
            <p:cNvSpPr/>
            <p:nvPr/>
          </p:nvSpPr>
          <p:spPr>
            <a:xfrm>
              <a:off x="6305212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7" name="Google Shape;1597;p89"/>
            <p:cNvSpPr/>
            <p:nvPr/>
          </p:nvSpPr>
          <p:spPr>
            <a:xfrm>
              <a:off x="6633840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8" name="Google Shape;1598;p89"/>
            <p:cNvSpPr/>
            <p:nvPr/>
          </p:nvSpPr>
          <p:spPr>
            <a:xfrm>
              <a:off x="7181515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9" name="Google Shape;1599;p89"/>
            <p:cNvSpPr/>
            <p:nvPr/>
          </p:nvSpPr>
          <p:spPr>
            <a:xfrm>
              <a:off x="6959981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0" name="Google Shape;1600;p89"/>
            <p:cNvSpPr/>
            <p:nvPr/>
          </p:nvSpPr>
          <p:spPr>
            <a:xfrm>
              <a:off x="7510142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1" name="Google Shape;1601;p89"/>
            <p:cNvSpPr/>
            <p:nvPr/>
          </p:nvSpPr>
          <p:spPr>
            <a:xfrm>
              <a:off x="7836283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2" name="Google Shape;1602;p89"/>
            <p:cNvSpPr/>
            <p:nvPr/>
          </p:nvSpPr>
          <p:spPr>
            <a:xfrm>
              <a:off x="7288609" y="659239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3" name="Google Shape;1603;p89"/>
            <p:cNvSpPr/>
            <p:nvPr/>
          </p:nvSpPr>
          <p:spPr>
            <a:xfrm>
              <a:off x="7617237" y="659239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4" name="Google Shape;1604;p89"/>
            <p:cNvSpPr/>
            <p:nvPr/>
          </p:nvSpPr>
          <p:spPr>
            <a:xfrm>
              <a:off x="8164912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5" name="Google Shape;1605;p89"/>
            <p:cNvSpPr/>
            <p:nvPr/>
          </p:nvSpPr>
          <p:spPr>
            <a:xfrm>
              <a:off x="8491052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6" name="Google Shape;1606;p89"/>
            <p:cNvSpPr/>
            <p:nvPr/>
          </p:nvSpPr>
          <p:spPr>
            <a:xfrm>
              <a:off x="7943378" y="659239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7" name="Google Shape;1607;p89"/>
            <p:cNvSpPr/>
            <p:nvPr/>
          </p:nvSpPr>
          <p:spPr>
            <a:xfrm>
              <a:off x="8272007" y="659239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8" name="Google Shape;1608;p89"/>
            <p:cNvSpPr/>
            <p:nvPr/>
          </p:nvSpPr>
          <p:spPr>
            <a:xfrm>
              <a:off x="8819680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9" name="Google Shape;1609;p89"/>
            <p:cNvSpPr/>
            <p:nvPr/>
          </p:nvSpPr>
          <p:spPr>
            <a:xfrm>
              <a:off x="9145821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0" name="Google Shape;1610;p89"/>
            <p:cNvSpPr/>
            <p:nvPr/>
          </p:nvSpPr>
          <p:spPr>
            <a:xfrm>
              <a:off x="8598147" y="659239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1" name="Google Shape;1611;p89"/>
            <p:cNvSpPr/>
            <p:nvPr/>
          </p:nvSpPr>
          <p:spPr>
            <a:xfrm>
              <a:off x="8926774" y="659239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2" name="Google Shape;1612;p89"/>
            <p:cNvSpPr/>
            <p:nvPr/>
          </p:nvSpPr>
          <p:spPr>
            <a:xfrm>
              <a:off x="9474450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3" name="Google Shape;1613;p89"/>
            <p:cNvSpPr/>
            <p:nvPr/>
          </p:nvSpPr>
          <p:spPr>
            <a:xfrm>
              <a:off x="9800591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4" name="Google Shape;1614;p89"/>
            <p:cNvSpPr/>
            <p:nvPr/>
          </p:nvSpPr>
          <p:spPr>
            <a:xfrm>
              <a:off x="9252915" y="659239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5" name="Google Shape;1615;p89"/>
            <p:cNvSpPr/>
            <p:nvPr/>
          </p:nvSpPr>
          <p:spPr>
            <a:xfrm>
              <a:off x="9581544" y="659239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6" name="Google Shape;1616;p89"/>
            <p:cNvSpPr/>
            <p:nvPr/>
          </p:nvSpPr>
          <p:spPr>
            <a:xfrm>
              <a:off x="10129218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7" name="Google Shape;1617;p89"/>
            <p:cNvSpPr/>
            <p:nvPr/>
          </p:nvSpPr>
          <p:spPr>
            <a:xfrm>
              <a:off x="10455360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8" name="Google Shape;1618;p89"/>
            <p:cNvSpPr/>
            <p:nvPr/>
          </p:nvSpPr>
          <p:spPr>
            <a:xfrm>
              <a:off x="9907685" y="659239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9" name="Google Shape;1619;p89"/>
            <p:cNvSpPr/>
            <p:nvPr/>
          </p:nvSpPr>
          <p:spPr>
            <a:xfrm>
              <a:off x="10236312" y="659239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0" name="Google Shape;1620;p89"/>
            <p:cNvSpPr/>
            <p:nvPr/>
          </p:nvSpPr>
          <p:spPr>
            <a:xfrm>
              <a:off x="10783987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1" name="Google Shape;1621;p89"/>
            <p:cNvSpPr/>
            <p:nvPr/>
          </p:nvSpPr>
          <p:spPr>
            <a:xfrm>
              <a:off x="10562454" y="659239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2" name="Google Shape;1622;p89"/>
            <p:cNvSpPr/>
            <p:nvPr/>
          </p:nvSpPr>
          <p:spPr>
            <a:xfrm>
              <a:off x="11112615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3" name="Google Shape;1623;p89"/>
            <p:cNvSpPr/>
            <p:nvPr/>
          </p:nvSpPr>
          <p:spPr>
            <a:xfrm>
              <a:off x="11438757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4" name="Google Shape;1624;p89"/>
            <p:cNvSpPr/>
            <p:nvPr/>
          </p:nvSpPr>
          <p:spPr>
            <a:xfrm>
              <a:off x="10891083" y="659239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5" name="Google Shape;1625;p89"/>
            <p:cNvSpPr/>
            <p:nvPr/>
          </p:nvSpPr>
          <p:spPr>
            <a:xfrm>
              <a:off x="11219710" y="659239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6" name="Google Shape;1626;p89"/>
            <p:cNvSpPr/>
            <p:nvPr/>
          </p:nvSpPr>
          <p:spPr>
            <a:xfrm>
              <a:off x="11767385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7" name="Google Shape;1627;p89"/>
            <p:cNvSpPr/>
            <p:nvPr/>
          </p:nvSpPr>
          <p:spPr>
            <a:xfrm>
              <a:off x="12093526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8" name="Google Shape;1628;p89"/>
            <p:cNvSpPr/>
            <p:nvPr/>
          </p:nvSpPr>
          <p:spPr>
            <a:xfrm>
              <a:off x="11545852" y="659239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9" name="Google Shape;1629;p89"/>
            <p:cNvSpPr/>
            <p:nvPr/>
          </p:nvSpPr>
          <p:spPr>
            <a:xfrm>
              <a:off x="11874480" y="659239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630" name="Google Shape;1630;p89"/>
          <p:cNvGrpSpPr/>
          <p:nvPr/>
        </p:nvGrpSpPr>
        <p:grpSpPr>
          <a:xfrm>
            <a:off x="83664" y="5194461"/>
            <a:ext cx="12009863" cy="176637"/>
            <a:chOff x="83664" y="5136234"/>
            <a:chExt cx="12009863" cy="176637"/>
          </a:xfrm>
        </p:grpSpPr>
        <p:sp>
          <p:nvSpPr>
            <p:cNvPr id="1631" name="Google Shape;1631;p89"/>
            <p:cNvSpPr/>
            <p:nvPr/>
          </p:nvSpPr>
          <p:spPr>
            <a:xfrm>
              <a:off x="11871994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2" name="Google Shape;1632;p89"/>
            <p:cNvSpPr/>
            <p:nvPr/>
          </p:nvSpPr>
          <p:spPr>
            <a:xfrm>
              <a:off x="11545853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3" name="Google Shape;1633;p89"/>
            <p:cNvSpPr/>
            <p:nvPr/>
          </p:nvSpPr>
          <p:spPr>
            <a:xfrm flipH="1">
              <a:off x="11979088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4" name="Google Shape;1634;p89"/>
            <p:cNvSpPr/>
            <p:nvPr/>
          </p:nvSpPr>
          <p:spPr>
            <a:xfrm flipH="1">
              <a:off x="11652948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5" name="Google Shape;1635;p89"/>
            <p:cNvSpPr/>
            <p:nvPr/>
          </p:nvSpPr>
          <p:spPr>
            <a:xfrm>
              <a:off x="11217224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6" name="Google Shape;1636;p89"/>
            <p:cNvSpPr/>
            <p:nvPr/>
          </p:nvSpPr>
          <p:spPr>
            <a:xfrm>
              <a:off x="10891084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7" name="Google Shape;1637;p89"/>
            <p:cNvSpPr/>
            <p:nvPr/>
          </p:nvSpPr>
          <p:spPr>
            <a:xfrm flipH="1">
              <a:off x="11324319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8" name="Google Shape;1638;p89"/>
            <p:cNvSpPr/>
            <p:nvPr/>
          </p:nvSpPr>
          <p:spPr>
            <a:xfrm flipH="1">
              <a:off x="10998178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9" name="Google Shape;1639;p89"/>
            <p:cNvSpPr/>
            <p:nvPr/>
          </p:nvSpPr>
          <p:spPr>
            <a:xfrm>
              <a:off x="10562456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0" name="Google Shape;1640;p89"/>
            <p:cNvSpPr/>
            <p:nvPr/>
          </p:nvSpPr>
          <p:spPr>
            <a:xfrm>
              <a:off x="10236315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1" name="Google Shape;1641;p89"/>
            <p:cNvSpPr/>
            <p:nvPr/>
          </p:nvSpPr>
          <p:spPr>
            <a:xfrm flipH="1">
              <a:off x="10669550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2" name="Google Shape;1642;p89"/>
            <p:cNvSpPr/>
            <p:nvPr/>
          </p:nvSpPr>
          <p:spPr>
            <a:xfrm flipH="1">
              <a:off x="10343410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3" name="Google Shape;1643;p89"/>
            <p:cNvSpPr/>
            <p:nvPr/>
          </p:nvSpPr>
          <p:spPr>
            <a:xfrm>
              <a:off x="9907687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4" name="Google Shape;1644;p89"/>
            <p:cNvSpPr/>
            <p:nvPr/>
          </p:nvSpPr>
          <p:spPr>
            <a:xfrm>
              <a:off x="9581546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5" name="Google Shape;1645;p89"/>
            <p:cNvSpPr/>
            <p:nvPr/>
          </p:nvSpPr>
          <p:spPr>
            <a:xfrm flipH="1">
              <a:off x="10014782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6" name="Google Shape;1646;p89"/>
            <p:cNvSpPr/>
            <p:nvPr/>
          </p:nvSpPr>
          <p:spPr>
            <a:xfrm flipH="1">
              <a:off x="9688641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7" name="Google Shape;1647;p89"/>
            <p:cNvSpPr/>
            <p:nvPr/>
          </p:nvSpPr>
          <p:spPr>
            <a:xfrm>
              <a:off x="9252918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8" name="Google Shape;1648;p89"/>
            <p:cNvSpPr/>
            <p:nvPr/>
          </p:nvSpPr>
          <p:spPr>
            <a:xfrm>
              <a:off x="8926777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9" name="Google Shape;1649;p89"/>
            <p:cNvSpPr/>
            <p:nvPr/>
          </p:nvSpPr>
          <p:spPr>
            <a:xfrm flipH="1">
              <a:off x="9360012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0" name="Google Shape;1650;p89"/>
            <p:cNvSpPr/>
            <p:nvPr/>
          </p:nvSpPr>
          <p:spPr>
            <a:xfrm flipH="1">
              <a:off x="9033872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1" name="Google Shape;1651;p89"/>
            <p:cNvSpPr/>
            <p:nvPr/>
          </p:nvSpPr>
          <p:spPr>
            <a:xfrm>
              <a:off x="8598148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2" name="Google Shape;1652;p89"/>
            <p:cNvSpPr/>
            <p:nvPr/>
          </p:nvSpPr>
          <p:spPr>
            <a:xfrm flipH="1">
              <a:off x="8705243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3" name="Google Shape;1653;p89"/>
            <p:cNvSpPr/>
            <p:nvPr/>
          </p:nvSpPr>
          <p:spPr>
            <a:xfrm>
              <a:off x="8269520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4" name="Google Shape;1654;p89"/>
            <p:cNvSpPr/>
            <p:nvPr/>
          </p:nvSpPr>
          <p:spPr>
            <a:xfrm>
              <a:off x="7943379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5" name="Google Shape;1655;p89"/>
            <p:cNvSpPr/>
            <p:nvPr/>
          </p:nvSpPr>
          <p:spPr>
            <a:xfrm flipH="1">
              <a:off x="8376614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6" name="Google Shape;1656;p89"/>
            <p:cNvSpPr/>
            <p:nvPr/>
          </p:nvSpPr>
          <p:spPr>
            <a:xfrm flipH="1">
              <a:off x="8050474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7" name="Google Shape;1657;p89"/>
            <p:cNvSpPr/>
            <p:nvPr/>
          </p:nvSpPr>
          <p:spPr>
            <a:xfrm>
              <a:off x="7614751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8" name="Google Shape;1658;p89"/>
            <p:cNvSpPr/>
            <p:nvPr/>
          </p:nvSpPr>
          <p:spPr>
            <a:xfrm>
              <a:off x="7288610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9" name="Google Shape;1659;p89"/>
            <p:cNvSpPr/>
            <p:nvPr/>
          </p:nvSpPr>
          <p:spPr>
            <a:xfrm flipH="1">
              <a:off x="7721846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0" name="Google Shape;1660;p89"/>
            <p:cNvSpPr/>
            <p:nvPr/>
          </p:nvSpPr>
          <p:spPr>
            <a:xfrm flipH="1">
              <a:off x="7395705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1" name="Google Shape;1661;p89"/>
            <p:cNvSpPr/>
            <p:nvPr/>
          </p:nvSpPr>
          <p:spPr>
            <a:xfrm>
              <a:off x="6959982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2" name="Google Shape;1662;p89"/>
            <p:cNvSpPr/>
            <p:nvPr/>
          </p:nvSpPr>
          <p:spPr>
            <a:xfrm>
              <a:off x="6633842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3" name="Google Shape;1663;p89"/>
            <p:cNvSpPr/>
            <p:nvPr/>
          </p:nvSpPr>
          <p:spPr>
            <a:xfrm flipH="1">
              <a:off x="7067077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4" name="Google Shape;1664;p89"/>
            <p:cNvSpPr/>
            <p:nvPr/>
          </p:nvSpPr>
          <p:spPr>
            <a:xfrm flipH="1">
              <a:off x="6740936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5" name="Google Shape;1665;p89"/>
            <p:cNvSpPr/>
            <p:nvPr/>
          </p:nvSpPr>
          <p:spPr>
            <a:xfrm>
              <a:off x="6305213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6" name="Google Shape;1666;p89"/>
            <p:cNvSpPr/>
            <p:nvPr/>
          </p:nvSpPr>
          <p:spPr>
            <a:xfrm>
              <a:off x="5979072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7" name="Google Shape;1667;p89"/>
            <p:cNvSpPr/>
            <p:nvPr/>
          </p:nvSpPr>
          <p:spPr>
            <a:xfrm flipH="1">
              <a:off x="6412308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8" name="Google Shape;1668;p89"/>
            <p:cNvSpPr/>
            <p:nvPr/>
          </p:nvSpPr>
          <p:spPr>
            <a:xfrm flipH="1">
              <a:off x="6086167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9" name="Google Shape;1669;p89"/>
            <p:cNvSpPr/>
            <p:nvPr/>
          </p:nvSpPr>
          <p:spPr>
            <a:xfrm>
              <a:off x="5650445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70" name="Google Shape;1670;p89"/>
            <p:cNvSpPr/>
            <p:nvPr/>
          </p:nvSpPr>
          <p:spPr>
            <a:xfrm>
              <a:off x="5324303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71" name="Google Shape;1671;p89"/>
            <p:cNvSpPr/>
            <p:nvPr/>
          </p:nvSpPr>
          <p:spPr>
            <a:xfrm flipH="1">
              <a:off x="5757539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72" name="Google Shape;1672;p89"/>
            <p:cNvSpPr/>
            <p:nvPr/>
          </p:nvSpPr>
          <p:spPr>
            <a:xfrm flipH="1">
              <a:off x="5431399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73" name="Google Shape;1673;p89"/>
            <p:cNvSpPr/>
            <p:nvPr/>
          </p:nvSpPr>
          <p:spPr>
            <a:xfrm>
              <a:off x="4995675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74" name="Google Shape;1674;p89"/>
            <p:cNvSpPr/>
            <p:nvPr/>
          </p:nvSpPr>
          <p:spPr>
            <a:xfrm flipH="1">
              <a:off x="5102769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75" name="Google Shape;1675;p89"/>
            <p:cNvSpPr/>
            <p:nvPr/>
          </p:nvSpPr>
          <p:spPr>
            <a:xfrm>
              <a:off x="4667048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76" name="Google Shape;1676;p89"/>
            <p:cNvSpPr/>
            <p:nvPr/>
          </p:nvSpPr>
          <p:spPr>
            <a:xfrm>
              <a:off x="4340907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77" name="Google Shape;1677;p89"/>
            <p:cNvSpPr/>
            <p:nvPr/>
          </p:nvSpPr>
          <p:spPr>
            <a:xfrm flipH="1">
              <a:off x="4774142" y="5136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78" name="Google Shape;1678;p89"/>
            <p:cNvSpPr/>
            <p:nvPr/>
          </p:nvSpPr>
          <p:spPr>
            <a:xfrm flipH="1">
              <a:off x="4448001" y="5136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79" name="Google Shape;1679;p89"/>
            <p:cNvSpPr/>
            <p:nvPr/>
          </p:nvSpPr>
          <p:spPr>
            <a:xfrm>
              <a:off x="4012278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0" name="Google Shape;1680;p89"/>
            <p:cNvSpPr/>
            <p:nvPr/>
          </p:nvSpPr>
          <p:spPr>
            <a:xfrm>
              <a:off x="3686138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1" name="Google Shape;1681;p89"/>
            <p:cNvSpPr/>
            <p:nvPr/>
          </p:nvSpPr>
          <p:spPr>
            <a:xfrm flipH="1">
              <a:off x="4119373" y="5136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2" name="Google Shape;1682;p89"/>
            <p:cNvSpPr/>
            <p:nvPr/>
          </p:nvSpPr>
          <p:spPr>
            <a:xfrm flipH="1">
              <a:off x="3793231" y="5136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3" name="Google Shape;1683;p89"/>
            <p:cNvSpPr/>
            <p:nvPr/>
          </p:nvSpPr>
          <p:spPr>
            <a:xfrm>
              <a:off x="3357510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4" name="Google Shape;1684;p89"/>
            <p:cNvSpPr/>
            <p:nvPr/>
          </p:nvSpPr>
          <p:spPr>
            <a:xfrm>
              <a:off x="3031369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5" name="Google Shape;1685;p89"/>
            <p:cNvSpPr/>
            <p:nvPr/>
          </p:nvSpPr>
          <p:spPr>
            <a:xfrm flipH="1">
              <a:off x="3464604" y="5136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6" name="Google Shape;1686;p89"/>
            <p:cNvSpPr/>
            <p:nvPr/>
          </p:nvSpPr>
          <p:spPr>
            <a:xfrm flipH="1">
              <a:off x="3138464" y="5136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7" name="Google Shape;1687;p89"/>
            <p:cNvSpPr/>
            <p:nvPr/>
          </p:nvSpPr>
          <p:spPr>
            <a:xfrm>
              <a:off x="2702740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8" name="Google Shape;1688;p89"/>
            <p:cNvSpPr/>
            <p:nvPr/>
          </p:nvSpPr>
          <p:spPr>
            <a:xfrm>
              <a:off x="2376599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9" name="Google Shape;1689;p89"/>
            <p:cNvSpPr/>
            <p:nvPr/>
          </p:nvSpPr>
          <p:spPr>
            <a:xfrm flipH="1">
              <a:off x="2809836" y="5136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0" name="Google Shape;1690;p89"/>
            <p:cNvSpPr/>
            <p:nvPr/>
          </p:nvSpPr>
          <p:spPr>
            <a:xfrm flipH="1">
              <a:off x="2483694" y="5136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1" name="Google Shape;1691;p89"/>
            <p:cNvSpPr/>
            <p:nvPr/>
          </p:nvSpPr>
          <p:spPr>
            <a:xfrm>
              <a:off x="2047972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2" name="Google Shape;1692;p89"/>
            <p:cNvSpPr/>
            <p:nvPr/>
          </p:nvSpPr>
          <p:spPr>
            <a:xfrm>
              <a:off x="1721830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3" name="Google Shape;1693;p89"/>
            <p:cNvSpPr/>
            <p:nvPr/>
          </p:nvSpPr>
          <p:spPr>
            <a:xfrm flipH="1">
              <a:off x="2155066" y="5136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4" name="Google Shape;1694;p89"/>
            <p:cNvSpPr/>
            <p:nvPr/>
          </p:nvSpPr>
          <p:spPr>
            <a:xfrm flipH="1">
              <a:off x="1828926" y="5136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5" name="Google Shape;1695;p89"/>
            <p:cNvSpPr/>
            <p:nvPr/>
          </p:nvSpPr>
          <p:spPr>
            <a:xfrm>
              <a:off x="1393203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6" name="Google Shape;1696;p89"/>
            <p:cNvSpPr/>
            <p:nvPr/>
          </p:nvSpPr>
          <p:spPr>
            <a:xfrm flipH="1">
              <a:off x="1500297" y="5136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7" name="Google Shape;1697;p89"/>
            <p:cNvSpPr/>
            <p:nvPr/>
          </p:nvSpPr>
          <p:spPr>
            <a:xfrm>
              <a:off x="1064575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8" name="Google Shape;1698;p89"/>
            <p:cNvSpPr/>
            <p:nvPr/>
          </p:nvSpPr>
          <p:spPr>
            <a:xfrm>
              <a:off x="738433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9" name="Google Shape;1699;p89"/>
            <p:cNvSpPr/>
            <p:nvPr/>
          </p:nvSpPr>
          <p:spPr>
            <a:xfrm flipH="1">
              <a:off x="1171668" y="5136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0" name="Google Shape;1700;p89"/>
            <p:cNvSpPr/>
            <p:nvPr/>
          </p:nvSpPr>
          <p:spPr>
            <a:xfrm flipH="1">
              <a:off x="845528" y="5136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1" name="Google Shape;1701;p89"/>
            <p:cNvSpPr/>
            <p:nvPr/>
          </p:nvSpPr>
          <p:spPr>
            <a:xfrm>
              <a:off x="409805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2" name="Google Shape;1702;p89"/>
            <p:cNvSpPr/>
            <p:nvPr/>
          </p:nvSpPr>
          <p:spPr>
            <a:xfrm>
              <a:off x="83664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3" name="Google Shape;1703;p89"/>
            <p:cNvSpPr/>
            <p:nvPr/>
          </p:nvSpPr>
          <p:spPr>
            <a:xfrm flipH="1">
              <a:off x="516899" y="5136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4" name="Google Shape;1704;p89"/>
            <p:cNvSpPr/>
            <p:nvPr/>
          </p:nvSpPr>
          <p:spPr>
            <a:xfrm flipH="1">
              <a:off x="190758" y="5136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705" name="Google Shape;1705;p89"/>
          <p:cNvGrpSpPr/>
          <p:nvPr/>
        </p:nvGrpSpPr>
        <p:grpSpPr>
          <a:xfrm>
            <a:off x="83663" y="5479495"/>
            <a:ext cx="12009864" cy="176637"/>
            <a:chOff x="83663" y="5434010"/>
            <a:chExt cx="12009864" cy="176637"/>
          </a:xfrm>
        </p:grpSpPr>
        <p:sp>
          <p:nvSpPr>
            <p:cNvPr id="1706" name="Google Shape;1706;p89"/>
            <p:cNvSpPr/>
            <p:nvPr/>
          </p:nvSpPr>
          <p:spPr>
            <a:xfrm>
              <a:off x="5217208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7" name="Google Shape;1707;p89"/>
            <p:cNvSpPr/>
            <p:nvPr/>
          </p:nvSpPr>
          <p:spPr>
            <a:xfrm>
              <a:off x="5543349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8" name="Google Shape;1708;p89"/>
            <p:cNvSpPr/>
            <p:nvPr/>
          </p:nvSpPr>
          <p:spPr>
            <a:xfrm>
              <a:off x="4995675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9" name="Google Shape;1709;p89"/>
            <p:cNvSpPr/>
            <p:nvPr/>
          </p:nvSpPr>
          <p:spPr>
            <a:xfrm>
              <a:off x="5324302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0" name="Google Shape;1710;p89"/>
            <p:cNvSpPr/>
            <p:nvPr/>
          </p:nvSpPr>
          <p:spPr>
            <a:xfrm>
              <a:off x="5871978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1" name="Google Shape;1711;p89"/>
            <p:cNvSpPr/>
            <p:nvPr/>
          </p:nvSpPr>
          <p:spPr>
            <a:xfrm>
              <a:off x="6198118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2" name="Google Shape;1712;p89"/>
            <p:cNvSpPr/>
            <p:nvPr/>
          </p:nvSpPr>
          <p:spPr>
            <a:xfrm>
              <a:off x="5650444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3" name="Google Shape;1713;p89"/>
            <p:cNvSpPr/>
            <p:nvPr/>
          </p:nvSpPr>
          <p:spPr>
            <a:xfrm>
              <a:off x="5979072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4" name="Google Shape;1714;p89"/>
            <p:cNvSpPr/>
            <p:nvPr/>
          </p:nvSpPr>
          <p:spPr>
            <a:xfrm>
              <a:off x="6526746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5" name="Google Shape;1715;p89"/>
            <p:cNvSpPr/>
            <p:nvPr/>
          </p:nvSpPr>
          <p:spPr>
            <a:xfrm>
              <a:off x="6852887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6" name="Google Shape;1716;p89"/>
            <p:cNvSpPr/>
            <p:nvPr/>
          </p:nvSpPr>
          <p:spPr>
            <a:xfrm>
              <a:off x="6305213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7" name="Google Shape;1717;p89"/>
            <p:cNvSpPr/>
            <p:nvPr/>
          </p:nvSpPr>
          <p:spPr>
            <a:xfrm>
              <a:off x="6633841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8" name="Google Shape;1718;p89"/>
            <p:cNvSpPr/>
            <p:nvPr/>
          </p:nvSpPr>
          <p:spPr>
            <a:xfrm>
              <a:off x="7181515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9" name="Google Shape;1719;p89"/>
            <p:cNvSpPr/>
            <p:nvPr/>
          </p:nvSpPr>
          <p:spPr>
            <a:xfrm>
              <a:off x="7507656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0" name="Google Shape;1720;p89"/>
            <p:cNvSpPr/>
            <p:nvPr/>
          </p:nvSpPr>
          <p:spPr>
            <a:xfrm>
              <a:off x="6959982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1" name="Google Shape;1721;p89"/>
            <p:cNvSpPr/>
            <p:nvPr/>
          </p:nvSpPr>
          <p:spPr>
            <a:xfrm>
              <a:off x="7288610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2" name="Google Shape;1722;p89"/>
            <p:cNvSpPr/>
            <p:nvPr/>
          </p:nvSpPr>
          <p:spPr>
            <a:xfrm>
              <a:off x="7836284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3" name="Google Shape;1723;p89"/>
            <p:cNvSpPr/>
            <p:nvPr/>
          </p:nvSpPr>
          <p:spPr>
            <a:xfrm>
              <a:off x="8162425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4" name="Google Shape;1724;p89"/>
            <p:cNvSpPr/>
            <p:nvPr/>
          </p:nvSpPr>
          <p:spPr>
            <a:xfrm>
              <a:off x="7614751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5" name="Google Shape;1725;p89"/>
            <p:cNvSpPr/>
            <p:nvPr/>
          </p:nvSpPr>
          <p:spPr>
            <a:xfrm>
              <a:off x="7943378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6" name="Google Shape;1726;p89"/>
            <p:cNvSpPr/>
            <p:nvPr/>
          </p:nvSpPr>
          <p:spPr>
            <a:xfrm>
              <a:off x="8491054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7" name="Google Shape;1727;p89"/>
            <p:cNvSpPr/>
            <p:nvPr/>
          </p:nvSpPr>
          <p:spPr>
            <a:xfrm>
              <a:off x="8269520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8" name="Google Shape;1728;p89"/>
            <p:cNvSpPr/>
            <p:nvPr/>
          </p:nvSpPr>
          <p:spPr>
            <a:xfrm>
              <a:off x="8819682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9" name="Google Shape;1729;p89"/>
            <p:cNvSpPr/>
            <p:nvPr/>
          </p:nvSpPr>
          <p:spPr>
            <a:xfrm>
              <a:off x="9145823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0" name="Google Shape;1730;p89"/>
            <p:cNvSpPr/>
            <p:nvPr/>
          </p:nvSpPr>
          <p:spPr>
            <a:xfrm>
              <a:off x="8598148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1" name="Google Shape;1731;p89"/>
            <p:cNvSpPr/>
            <p:nvPr/>
          </p:nvSpPr>
          <p:spPr>
            <a:xfrm>
              <a:off x="8926776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2" name="Google Shape;1732;p89"/>
            <p:cNvSpPr/>
            <p:nvPr/>
          </p:nvSpPr>
          <p:spPr>
            <a:xfrm>
              <a:off x="9474451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3" name="Google Shape;1733;p89"/>
            <p:cNvSpPr/>
            <p:nvPr/>
          </p:nvSpPr>
          <p:spPr>
            <a:xfrm>
              <a:off x="9800592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4" name="Google Shape;1734;p89"/>
            <p:cNvSpPr/>
            <p:nvPr/>
          </p:nvSpPr>
          <p:spPr>
            <a:xfrm>
              <a:off x="9252918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5" name="Google Shape;1735;p89"/>
            <p:cNvSpPr/>
            <p:nvPr/>
          </p:nvSpPr>
          <p:spPr>
            <a:xfrm>
              <a:off x="9581546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6" name="Google Shape;1736;p89"/>
            <p:cNvSpPr/>
            <p:nvPr/>
          </p:nvSpPr>
          <p:spPr>
            <a:xfrm>
              <a:off x="10129220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7" name="Google Shape;1737;p89"/>
            <p:cNvSpPr/>
            <p:nvPr/>
          </p:nvSpPr>
          <p:spPr>
            <a:xfrm>
              <a:off x="10455360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8" name="Google Shape;1738;p89"/>
            <p:cNvSpPr/>
            <p:nvPr/>
          </p:nvSpPr>
          <p:spPr>
            <a:xfrm>
              <a:off x="9907686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9" name="Google Shape;1739;p89"/>
            <p:cNvSpPr/>
            <p:nvPr/>
          </p:nvSpPr>
          <p:spPr>
            <a:xfrm>
              <a:off x="10236314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0" name="Google Shape;1740;p89"/>
            <p:cNvSpPr/>
            <p:nvPr/>
          </p:nvSpPr>
          <p:spPr>
            <a:xfrm>
              <a:off x="10783989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1" name="Google Shape;1741;p89"/>
            <p:cNvSpPr/>
            <p:nvPr/>
          </p:nvSpPr>
          <p:spPr>
            <a:xfrm>
              <a:off x="11110130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2" name="Google Shape;1742;p89"/>
            <p:cNvSpPr/>
            <p:nvPr/>
          </p:nvSpPr>
          <p:spPr>
            <a:xfrm>
              <a:off x="10562455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3" name="Google Shape;1743;p89"/>
            <p:cNvSpPr/>
            <p:nvPr/>
          </p:nvSpPr>
          <p:spPr>
            <a:xfrm>
              <a:off x="10891083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4" name="Google Shape;1744;p89"/>
            <p:cNvSpPr/>
            <p:nvPr/>
          </p:nvSpPr>
          <p:spPr>
            <a:xfrm>
              <a:off x="11438757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5" name="Google Shape;1745;p89"/>
            <p:cNvSpPr/>
            <p:nvPr/>
          </p:nvSpPr>
          <p:spPr>
            <a:xfrm>
              <a:off x="11764899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6" name="Google Shape;1746;p89"/>
            <p:cNvSpPr/>
            <p:nvPr/>
          </p:nvSpPr>
          <p:spPr>
            <a:xfrm>
              <a:off x="11217225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7" name="Google Shape;1747;p89"/>
            <p:cNvSpPr/>
            <p:nvPr/>
          </p:nvSpPr>
          <p:spPr>
            <a:xfrm>
              <a:off x="11545852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8" name="Google Shape;1748;p89"/>
            <p:cNvSpPr/>
            <p:nvPr/>
          </p:nvSpPr>
          <p:spPr>
            <a:xfrm>
              <a:off x="12093527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9" name="Google Shape;1749;p89"/>
            <p:cNvSpPr/>
            <p:nvPr/>
          </p:nvSpPr>
          <p:spPr>
            <a:xfrm>
              <a:off x="11871993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0" name="Google Shape;1750;p89"/>
            <p:cNvSpPr/>
            <p:nvPr/>
          </p:nvSpPr>
          <p:spPr>
            <a:xfrm>
              <a:off x="302710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1" name="Google Shape;1751;p89"/>
            <p:cNvSpPr/>
            <p:nvPr/>
          </p:nvSpPr>
          <p:spPr>
            <a:xfrm>
              <a:off x="83663" y="543401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2" name="Google Shape;1752;p89"/>
            <p:cNvSpPr/>
            <p:nvPr/>
          </p:nvSpPr>
          <p:spPr>
            <a:xfrm>
              <a:off x="631337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3" name="Google Shape;1753;p89"/>
            <p:cNvSpPr/>
            <p:nvPr/>
          </p:nvSpPr>
          <p:spPr>
            <a:xfrm>
              <a:off x="957479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4" name="Google Shape;1754;p89"/>
            <p:cNvSpPr/>
            <p:nvPr/>
          </p:nvSpPr>
          <p:spPr>
            <a:xfrm>
              <a:off x="409806" y="543401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5" name="Google Shape;1755;p89"/>
            <p:cNvSpPr/>
            <p:nvPr/>
          </p:nvSpPr>
          <p:spPr>
            <a:xfrm>
              <a:off x="738432" y="543401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6" name="Google Shape;1756;p89"/>
            <p:cNvSpPr/>
            <p:nvPr/>
          </p:nvSpPr>
          <p:spPr>
            <a:xfrm>
              <a:off x="1286107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7" name="Google Shape;1757;p89"/>
            <p:cNvSpPr/>
            <p:nvPr/>
          </p:nvSpPr>
          <p:spPr>
            <a:xfrm>
              <a:off x="1064574" y="543401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8" name="Google Shape;1758;p89"/>
            <p:cNvSpPr/>
            <p:nvPr/>
          </p:nvSpPr>
          <p:spPr>
            <a:xfrm>
              <a:off x="1614735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9" name="Google Shape;1759;p89"/>
            <p:cNvSpPr/>
            <p:nvPr/>
          </p:nvSpPr>
          <p:spPr>
            <a:xfrm>
              <a:off x="1940877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0" name="Google Shape;1760;p89"/>
            <p:cNvSpPr/>
            <p:nvPr/>
          </p:nvSpPr>
          <p:spPr>
            <a:xfrm>
              <a:off x="1393203" y="543401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1" name="Google Shape;1761;p89"/>
            <p:cNvSpPr/>
            <p:nvPr/>
          </p:nvSpPr>
          <p:spPr>
            <a:xfrm>
              <a:off x="1721829" y="543401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2" name="Google Shape;1762;p89"/>
            <p:cNvSpPr/>
            <p:nvPr/>
          </p:nvSpPr>
          <p:spPr>
            <a:xfrm>
              <a:off x="2269505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3" name="Google Shape;1763;p89"/>
            <p:cNvSpPr/>
            <p:nvPr/>
          </p:nvSpPr>
          <p:spPr>
            <a:xfrm>
              <a:off x="2595646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4" name="Google Shape;1764;p89"/>
            <p:cNvSpPr/>
            <p:nvPr/>
          </p:nvSpPr>
          <p:spPr>
            <a:xfrm>
              <a:off x="2047971" y="543401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5" name="Google Shape;1765;p89"/>
            <p:cNvSpPr/>
            <p:nvPr/>
          </p:nvSpPr>
          <p:spPr>
            <a:xfrm>
              <a:off x="2376599" y="543401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6" name="Google Shape;1766;p89"/>
            <p:cNvSpPr/>
            <p:nvPr/>
          </p:nvSpPr>
          <p:spPr>
            <a:xfrm>
              <a:off x="2924274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7" name="Google Shape;1767;p89"/>
            <p:cNvSpPr/>
            <p:nvPr/>
          </p:nvSpPr>
          <p:spPr>
            <a:xfrm>
              <a:off x="3250415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8" name="Google Shape;1768;p89"/>
            <p:cNvSpPr/>
            <p:nvPr/>
          </p:nvSpPr>
          <p:spPr>
            <a:xfrm>
              <a:off x="2702740" y="543401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9" name="Google Shape;1769;p89"/>
            <p:cNvSpPr/>
            <p:nvPr/>
          </p:nvSpPr>
          <p:spPr>
            <a:xfrm>
              <a:off x="3031368" y="543401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0" name="Google Shape;1770;p89"/>
            <p:cNvSpPr/>
            <p:nvPr/>
          </p:nvSpPr>
          <p:spPr>
            <a:xfrm>
              <a:off x="3579042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1" name="Google Shape;1771;p89"/>
            <p:cNvSpPr/>
            <p:nvPr/>
          </p:nvSpPr>
          <p:spPr>
            <a:xfrm>
              <a:off x="3905183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2" name="Google Shape;1772;p89"/>
            <p:cNvSpPr/>
            <p:nvPr/>
          </p:nvSpPr>
          <p:spPr>
            <a:xfrm>
              <a:off x="3357509" y="543401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3" name="Google Shape;1773;p89"/>
            <p:cNvSpPr/>
            <p:nvPr/>
          </p:nvSpPr>
          <p:spPr>
            <a:xfrm>
              <a:off x="3686137" y="543401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4" name="Google Shape;1774;p89"/>
            <p:cNvSpPr/>
            <p:nvPr/>
          </p:nvSpPr>
          <p:spPr>
            <a:xfrm>
              <a:off x="4233811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5" name="Google Shape;1775;p89"/>
            <p:cNvSpPr/>
            <p:nvPr/>
          </p:nvSpPr>
          <p:spPr>
            <a:xfrm>
              <a:off x="4559953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6" name="Google Shape;1776;p89"/>
            <p:cNvSpPr/>
            <p:nvPr/>
          </p:nvSpPr>
          <p:spPr>
            <a:xfrm>
              <a:off x="4012279" y="543401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7" name="Google Shape;1777;p89"/>
            <p:cNvSpPr/>
            <p:nvPr/>
          </p:nvSpPr>
          <p:spPr>
            <a:xfrm>
              <a:off x="4340906" y="543401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8" name="Google Shape;1778;p89"/>
            <p:cNvSpPr/>
            <p:nvPr/>
          </p:nvSpPr>
          <p:spPr>
            <a:xfrm>
              <a:off x="4888581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9" name="Google Shape;1779;p89"/>
            <p:cNvSpPr/>
            <p:nvPr/>
          </p:nvSpPr>
          <p:spPr>
            <a:xfrm>
              <a:off x="4667048" y="543401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780" name="Google Shape;1780;p89"/>
          <p:cNvGrpSpPr/>
          <p:nvPr/>
        </p:nvGrpSpPr>
        <p:grpSpPr>
          <a:xfrm>
            <a:off x="83664" y="5764530"/>
            <a:ext cx="12009863" cy="176637"/>
            <a:chOff x="83664" y="5724319"/>
            <a:chExt cx="12009863" cy="176637"/>
          </a:xfrm>
        </p:grpSpPr>
        <p:sp>
          <p:nvSpPr>
            <p:cNvPr id="1781" name="Google Shape;1781;p89"/>
            <p:cNvSpPr/>
            <p:nvPr/>
          </p:nvSpPr>
          <p:spPr>
            <a:xfrm>
              <a:off x="11871994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2" name="Google Shape;1782;p89"/>
            <p:cNvSpPr/>
            <p:nvPr/>
          </p:nvSpPr>
          <p:spPr>
            <a:xfrm>
              <a:off x="11545853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3" name="Google Shape;1783;p89"/>
            <p:cNvSpPr/>
            <p:nvPr/>
          </p:nvSpPr>
          <p:spPr>
            <a:xfrm flipH="1">
              <a:off x="11979088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4" name="Google Shape;1784;p89"/>
            <p:cNvSpPr/>
            <p:nvPr/>
          </p:nvSpPr>
          <p:spPr>
            <a:xfrm flipH="1">
              <a:off x="11652948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5" name="Google Shape;1785;p89"/>
            <p:cNvSpPr/>
            <p:nvPr/>
          </p:nvSpPr>
          <p:spPr>
            <a:xfrm>
              <a:off x="11217224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6" name="Google Shape;1786;p89"/>
            <p:cNvSpPr/>
            <p:nvPr/>
          </p:nvSpPr>
          <p:spPr>
            <a:xfrm>
              <a:off x="10891084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7" name="Google Shape;1787;p89"/>
            <p:cNvSpPr/>
            <p:nvPr/>
          </p:nvSpPr>
          <p:spPr>
            <a:xfrm flipH="1">
              <a:off x="11324319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8" name="Google Shape;1788;p89"/>
            <p:cNvSpPr/>
            <p:nvPr/>
          </p:nvSpPr>
          <p:spPr>
            <a:xfrm flipH="1">
              <a:off x="10998178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9" name="Google Shape;1789;p89"/>
            <p:cNvSpPr/>
            <p:nvPr/>
          </p:nvSpPr>
          <p:spPr>
            <a:xfrm>
              <a:off x="10562456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0" name="Google Shape;1790;p89"/>
            <p:cNvSpPr/>
            <p:nvPr/>
          </p:nvSpPr>
          <p:spPr>
            <a:xfrm>
              <a:off x="10236315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1" name="Google Shape;1791;p89"/>
            <p:cNvSpPr/>
            <p:nvPr/>
          </p:nvSpPr>
          <p:spPr>
            <a:xfrm flipH="1">
              <a:off x="10669550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2" name="Google Shape;1792;p89"/>
            <p:cNvSpPr/>
            <p:nvPr/>
          </p:nvSpPr>
          <p:spPr>
            <a:xfrm flipH="1">
              <a:off x="10343410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3" name="Google Shape;1793;p89"/>
            <p:cNvSpPr/>
            <p:nvPr/>
          </p:nvSpPr>
          <p:spPr>
            <a:xfrm>
              <a:off x="9907687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4" name="Google Shape;1794;p89"/>
            <p:cNvSpPr/>
            <p:nvPr/>
          </p:nvSpPr>
          <p:spPr>
            <a:xfrm>
              <a:off x="9581546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5" name="Google Shape;1795;p89"/>
            <p:cNvSpPr/>
            <p:nvPr/>
          </p:nvSpPr>
          <p:spPr>
            <a:xfrm flipH="1">
              <a:off x="10014782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6" name="Google Shape;1796;p89"/>
            <p:cNvSpPr/>
            <p:nvPr/>
          </p:nvSpPr>
          <p:spPr>
            <a:xfrm flipH="1">
              <a:off x="9688641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7" name="Google Shape;1797;p89"/>
            <p:cNvSpPr/>
            <p:nvPr/>
          </p:nvSpPr>
          <p:spPr>
            <a:xfrm>
              <a:off x="9252918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8" name="Google Shape;1798;p89"/>
            <p:cNvSpPr/>
            <p:nvPr/>
          </p:nvSpPr>
          <p:spPr>
            <a:xfrm>
              <a:off x="8926777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9" name="Google Shape;1799;p89"/>
            <p:cNvSpPr/>
            <p:nvPr/>
          </p:nvSpPr>
          <p:spPr>
            <a:xfrm flipH="1">
              <a:off x="9360012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00" name="Google Shape;1800;p89"/>
            <p:cNvSpPr/>
            <p:nvPr/>
          </p:nvSpPr>
          <p:spPr>
            <a:xfrm flipH="1">
              <a:off x="9033872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01" name="Google Shape;1801;p89"/>
            <p:cNvSpPr/>
            <p:nvPr/>
          </p:nvSpPr>
          <p:spPr>
            <a:xfrm>
              <a:off x="8598148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02" name="Google Shape;1802;p89"/>
            <p:cNvSpPr/>
            <p:nvPr/>
          </p:nvSpPr>
          <p:spPr>
            <a:xfrm flipH="1">
              <a:off x="8705243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03" name="Google Shape;1803;p89"/>
            <p:cNvSpPr/>
            <p:nvPr/>
          </p:nvSpPr>
          <p:spPr>
            <a:xfrm>
              <a:off x="8269520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04" name="Google Shape;1804;p89"/>
            <p:cNvSpPr/>
            <p:nvPr/>
          </p:nvSpPr>
          <p:spPr>
            <a:xfrm>
              <a:off x="7943379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05" name="Google Shape;1805;p89"/>
            <p:cNvSpPr/>
            <p:nvPr/>
          </p:nvSpPr>
          <p:spPr>
            <a:xfrm flipH="1">
              <a:off x="8376614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06" name="Google Shape;1806;p89"/>
            <p:cNvSpPr/>
            <p:nvPr/>
          </p:nvSpPr>
          <p:spPr>
            <a:xfrm flipH="1">
              <a:off x="8050474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07" name="Google Shape;1807;p89"/>
            <p:cNvSpPr/>
            <p:nvPr/>
          </p:nvSpPr>
          <p:spPr>
            <a:xfrm>
              <a:off x="7614751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08" name="Google Shape;1808;p89"/>
            <p:cNvSpPr/>
            <p:nvPr/>
          </p:nvSpPr>
          <p:spPr>
            <a:xfrm>
              <a:off x="7288610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09" name="Google Shape;1809;p89"/>
            <p:cNvSpPr/>
            <p:nvPr/>
          </p:nvSpPr>
          <p:spPr>
            <a:xfrm flipH="1">
              <a:off x="7721846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10" name="Google Shape;1810;p89"/>
            <p:cNvSpPr/>
            <p:nvPr/>
          </p:nvSpPr>
          <p:spPr>
            <a:xfrm flipH="1">
              <a:off x="7395705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11" name="Google Shape;1811;p89"/>
            <p:cNvSpPr/>
            <p:nvPr/>
          </p:nvSpPr>
          <p:spPr>
            <a:xfrm>
              <a:off x="6959982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12" name="Google Shape;1812;p89"/>
            <p:cNvSpPr/>
            <p:nvPr/>
          </p:nvSpPr>
          <p:spPr>
            <a:xfrm>
              <a:off x="6633842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13" name="Google Shape;1813;p89"/>
            <p:cNvSpPr/>
            <p:nvPr/>
          </p:nvSpPr>
          <p:spPr>
            <a:xfrm flipH="1">
              <a:off x="7067077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14" name="Google Shape;1814;p89"/>
            <p:cNvSpPr/>
            <p:nvPr/>
          </p:nvSpPr>
          <p:spPr>
            <a:xfrm flipH="1">
              <a:off x="6740936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15" name="Google Shape;1815;p89"/>
            <p:cNvSpPr/>
            <p:nvPr/>
          </p:nvSpPr>
          <p:spPr>
            <a:xfrm>
              <a:off x="6305213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16" name="Google Shape;1816;p89"/>
            <p:cNvSpPr/>
            <p:nvPr/>
          </p:nvSpPr>
          <p:spPr>
            <a:xfrm>
              <a:off x="5979072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17" name="Google Shape;1817;p89"/>
            <p:cNvSpPr/>
            <p:nvPr/>
          </p:nvSpPr>
          <p:spPr>
            <a:xfrm flipH="1">
              <a:off x="6412308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18" name="Google Shape;1818;p89"/>
            <p:cNvSpPr/>
            <p:nvPr/>
          </p:nvSpPr>
          <p:spPr>
            <a:xfrm flipH="1">
              <a:off x="6086167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19" name="Google Shape;1819;p89"/>
            <p:cNvSpPr/>
            <p:nvPr/>
          </p:nvSpPr>
          <p:spPr>
            <a:xfrm>
              <a:off x="5650445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20" name="Google Shape;1820;p89"/>
            <p:cNvSpPr/>
            <p:nvPr/>
          </p:nvSpPr>
          <p:spPr>
            <a:xfrm>
              <a:off x="5324303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21" name="Google Shape;1821;p89"/>
            <p:cNvSpPr/>
            <p:nvPr/>
          </p:nvSpPr>
          <p:spPr>
            <a:xfrm flipH="1">
              <a:off x="5757539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22" name="Google Shape;1822;p89"/>
            <p:cNvSpPr/>
            <p:nvPr/>
          </p:nvSpPr>
          <p:spPr>
            <a:xfrm flipH="1">
              <a:off x="5431399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23" name="Google Shape;1823;p89"/>
            <p:cNvSpPr/>
            <p:nvPr/>
          </p:nvSpPr>
          <p:spPr>
            <a:xfrm>
              <a:off x="4995675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24" name="Google Shape;1824;p89"/>
            <p:cNvSpPr/>
            <p:nvPr/>
          </p:nvSpPr>
          <p:spPr>
            <a:xfrm flipH="1">
              <a:off x="5102769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25" name="Google Shape;1825;p89"/>
            <p:cNvSpPr/>
            <p:nvPr/>
          </p:nvSpPr>
          <p:spPr>
            <a:xfrm>
              <a:off x="4667048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26" name="Google Shape;1826;p89"/>
            <p:cNvSpPr/>
            <p:nvPr/>
          </p:nvSpPr>
          <p:spPr>
            <a:xfrm>
              <a:off x="4340907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27" name="Google Shape;1827;p89"/>
            <p:cNvSpPr/>
            <p:nvPr/>
          </p:nvSpPr>
          <p:spPr>
            <a:xfrm flipH="1">
              <a:off x="4774142" y="572431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28" name="Google Shape;1828;p89"/>
            <p:cNvSpPr/>
            <p:nvPr/>
          </p:nvSpPr>
          <p:spPr>
            <a:xfrm flipH="1">
              <a:off x="4448001" y="572431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29" name="Google Shape;1829;p89"/>
            <p:cNvSpPr/>
            <p:nvPr/>
          </p:nvSpPr>
          <p:spPr>
            <a:xfrm>
              <a:off x="4012278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30" name="Google Shape;1830;p89"/>
            <p:cNvSpPr/>
            <p:nvPr/>
          </p:nvSpPr>
          <p:spPr>
            <a:xfrm>
              <a:off x="3686138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31" name="Google Shape;1831;p89"/>
            <p:cNvSpPr/>
            <p:nvPr/>
          </p:nvSpPr>
          <p:spPr>
            <a:xfrm flipH="1">
              <a:off x="4119373" y="572431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32" name="Google Shape;1832;p89"/>
            <p:cNvSpPr/>
            <p:nvPr/>
          </p:nvSpPr>
          <p:spPr>
            <a:xfrm flipH="1">
              <a:off x="3793231" y="572431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33" name="Google Shape;1833;p89"/>
            <p:cNvSpPr/>
            <p:nvPr/>
          </p:nvSpPr>
          <p:spPr>
            <a:xfrm>
              <a:off x="3357510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34" name="Google Shape;1834;p89"/>
            <p:cNvSpPr/>
            <p:nvPr/>
          </p:nvSpPr>
          <p:spPr>
            <a:xfrm>
              <a:off x="3031369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35" name="Google Shape;1835;p89"/>
            <p:cNvSpPr/>
            <p:nvPr/>
          </p:nvSpPr>
          <p:spPr>
            <a:xfrm flipH="1">
              <a:off x="3464604" y="572431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36" name="Google Shape;1836;p89"/>
            <p:cNvSpPr/>
            <p:nvPr/>
          </p:nvSpPr>
          <p:spPr>
            <a:xfrm flipH="1">
              <a:off x="3138464" y="572431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37" name="Google Shape;1837;p89"/>
            <p:cNvSpPr/>
            <p:nvPr/>
          </p:nvSpPr>
          <p:spPr>
            <a:xfrm>
              <a:off x="2702740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38" name="Google Shape;1838;p89"/>
            <p:cNvSpPr/>
            <p:nvPr/>
          </p:nvSpPr>
          <p:spPr>
            <a:xfrm>
              <a:off x="2376599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39" name="Google Shape;1839;p89"/>
            <p:cNvSpPr/>
            <p:nvPr/>
          </p:nvSpPr>
          <p:spPr>
            <a:xfrm flipH="1">
              <a:off x="2809836" y="572431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40" name="Google Shape;1840;p89"/>
            <p:cNvSpPr/>
            <p:nvPr/>
          </p:nvSpPr>
          <p:spPr>
            <a:xfrm flipH="1">
              <a:off x="2483694" y="572431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41" name="Google Shape;1841;p89"/>
            <p:cNvSpPr/>
            <p:nvPr/>
          </p:nvSpPr>
          <p:spPr>
            <a:xfrm>
              <a:off x="2047972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42" name="Google Shape;1842;p89"/>
            <p:cNvSpPr/>
            <p:nvPr/>
          </p:nvSpPr>
          <p:spPr>
            <a:xfrm>
              <a:off x="1721830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43" name="Google Shape;1843;p89"/>
            <p:cNvSpPr/>
            <p:nvPr/>
          </p:nvSpPr>
          <p:spPr>
            <a:xfrm flipH="1">
              <a:off x="2155066" y="572431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44" name="Google Shape;1844;p89"/>
            <p:cNvSpPr/>
            <p:nvPr/>
          </p:nvSpPr>
          <p:spPr>
            <a:xfrm flipH="1">
              <a:off x="1828926" y="572431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45" name="Google Shape;1845;p89"/>
            <p:cNvSpPr/>
            <p:nvPr/>
          </p:nvSpPr>
          <p:spPr>
            <a:xfrm>
              <a:off x="1393203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46" name="Google Shape;1846;p89"/>
            <p:cNvSpPr/>
            <p:nvPr/>
          </p:nvSpPr>
          <p:spPr>
            <a:xfrm flipH="1">
              <a:off x="1500297" y="572431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47" name="Google Shape;1847;p89"/>
            <p:cNvSpPr/>
            <p:nvPr/>
          </p:nvSpPr>
          <p:spPr>
            <a:xfrm>
              <a:off x="1064575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48" name="Google Shape;1848;p89"/>
            <p:cNvSpPr/>
            <p:nvPr/>
          </p:nvSpPr>
          <p:spPr>
            <a:xfrm>
              <a:off x="738433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49" name="Google Shape;1849;p89"/>
            <p:cNvSpPr/>
            <p:nvPr/>
          </p:nvSpPr>
          <p:spPr>
            <a:xfrm flipH="1">
              <a:off x="1171668" y="572431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50" name="Google Shape;1850;p89"/>
            <p:cNvSpPr/>
            <p:nvPr/>
          </p:nvSpPr>
          <p:spPr>
            <a:xfrm flipH="1">
              <a:off x="845528" y="572431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51" name="Google Shape;1851;p89"/>
            <p:cNvSpPr/>
            <p:nvPr/>
          </p:nvSpPr>
          <p:spPr>
            <a:xfrm>
              <a:off x="409805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52" name="Google Shape;1852;p89"/>
            <p:cNvSpPr/>
            <p:nvPr/>
          </p:nvSpPr>
          <p:spPr>
            <a:xfrm>
              <a:off x="83664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53" name="Google Shape;1853;p89"/>
            <p:cNvSpPr/>
            <p:nvPr/>
          </p:nvSpPr>
          <p:spPr>
            <a:xfrm flipH="1">
              <a:off x="516899" y="572431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54" name="Google Shape;1854;p89"/>
            <p:cNvSpPr/>
            <p:nvPr/>
          </p:nvSpPr>
          <p:spPr>
            <a:xfrm flipH="1">
              <a:off x="190758" y="572431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855" name="Google Shape;1855;p89"/>
          <p:cNvGrpSpPr/>
          <p:nvPr/>
        </p:nvGrpSpPr>
        <p:grpSpPr>
          <a:xfrm>
            <a:off x="83663" y="4339357"/>
            <a:ext cx="12009863" cy="176637"/>
            <a:chOff x="83663" y="4268156"/>
            <a:chExt cx="12009863" cy="176637"/>
          </a:xfrm>
        </p:grpSpPr>
        <p:sp>
          <p:nvSpPr>
            <p:cNvPr id="1856" name="Google Shape;1856;p89"/>
            <p:cNvSpPr/>
            <p:nvPr/>
          </p:nvSpPr>
          <p:spPr>
            <a:xfrm>
              <a:off x="305196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57" name="Google Shape;1857;p89"/>
            <p:cNvSpPr/>
            <p:nvPr/>
          </p:nvSpPr>
          <p:spPr>
            <a:xfrm>
              <a:off x="631337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58" name="Google Shape;1858;p89"/>
            <p:cNvSpPr/>
            <p:nvPr/>
          </p:nvSpPr>
          <p:spPr>
            <a:xfrm>
              <a:off x="83663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59" name="Google Shape;1859;p89"/>
            <p:cNvSpPr/>
            <p:nvPr/>
          </p:nvSpPr>
          <p:spPr>
            <a:xfrm>
              <a:off x="412290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60" name="Google Shape;1860;p89"/>
            <p:cNvSpPr/>
            <p:nvPr/>
          </p:nvSpPr>
          <p:spPr>
            <a:xfrm>
              <a:off x="959966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61" name="Google Shape;1861;p89"/>
            <p:cNvSpPr/>
            <p:nvPr/>
          </p:nvSpPr>
          <p:spPr>
            <a:xfrm>
              <a:off x="1286106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62" name="Google Shape;1862;p89"/>
            <p:cNvSpPr/>
            <p:nvPr/>
          </p:nvSpPr>
          <p:spPr>
            <a:xfrm>
              <a:off x="738432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63" name="Google Shape;1863;p89"/>
            <p:cNvSpPr/>
            <p:nvPr/>
          </p:nvSpPr>
          <p:spPr>
            <a:xfrm>
              <a:off x="1067060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64" name="Google Shape;1864;p89"/>
            <p:cNvSpPr/>
            <p:nvPr/>
          </p:nvSpPr>
          <p:spPr>
            <a:xfrm>
              <a:off x="1614734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65" name="Google Shape;1865;p89"/>
            <p:cNvSpPr/>
            <p:nvPr/>
          </p:nvSpPr>
          <p:spPr>
            <a:xfrm>
              <a:off x="1940875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66" name="Google Shape;1866;p89"/>
            <p:cNvSpPr/>
            <p:nvPr/>
          </p:nvSpPr>
          <p:spPr>
            <a:xfrm>
              <a:off x="1393201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67" name="Google Shape;1867;p89"/>
            <p:cNvSpPr/>
            <p:nvPr/>
          </p:nvSpPr>
          <p:spPr>
            <a:xfrm>
              <a:off x="1721829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68" name="Google Shape;1868;p89"/>
            <p:cNvSpPr/>
            <p:nvPr/>
          </p:nvSpPr>
          <p:spPr>
            <a:xfrm>
              <a:off x="2269503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69" name="Google Shape;1869;p89"/>
            <p:cNvSpPr/>
            <p:nvPr/>
          </p:nvSpPr>
          <p:spPr>
            <a:xfrm>
              <a:off x="2595644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70" name="Google Shape;1870;p89"/>
            <p:cNvSpPr/>
            <p:nvPr/>
          </p:nvSpPr>
          <p:spPr>
            <a:xfrm>
              <a:off x="2047969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71" name="Google Shape;1871;p89"/>
            <p:cNvSpPr/>
            <p:nvPr/>
          </p:nvSpPr>
          <p:spPr>
            <a:xfrm>
              <a:off x="2376598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72" name="Google Shape;1872;p89"/>
            <p:cNvSpPr/>
            <p:nvPr/>
          </p:nvSpPr>
          <p:spPr>
            <a:xfrm>
              <a:off x="2924272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73" name="Google Shape;1873;p89"/>
            <p:cNvSpPr/>
            <p:nvPr/>
          </p:nvSpPr>
          <p:spPr>
            <a:xfrm>
              <a:off x="3250413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74" name="Google Shape;1874;p89"/>
            <p:cNvSpPr/>
            <p:nvPr/>
          </p:nvSpPr>
          <p:spPr>
            <a:xfrm>
              <a:off x="2702739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75" name="Google Shape;1875;p89"/>
            <p:cNvSpPr/>
            <p:nvPr/>
          </p:nvSpPr>
          <p:spPr>
            <a:xfrm>
              <a:off x="3031366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76" name="Google Shape;1876;p89"/>
            <p:cNvSpPr/>
            <p:nvPr/>
          </p:nvSpPr>
          <p:spPr>
            <a:xfrm>
              <a:off x="3579042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77" name="Google Shape;1877;p89"/>
            <p:cNvSpPr/>
            <p:nvPr/>
          </p:nvSpPr>
          <p:spPr>
            <a:xfrm>
              <a:off x="3357508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78" name="Google Shape;1878;p89"/>
            <p:cNvSpPr/>
            <p:nvPr/>
          </p:nvSpPr>
          <p:spPr>
            <a:xfrm>
              <a:off x="3907670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79" name="Google Shape;1879;p89"/>
            <p:cNvSpPr/>
            <p:nvPr/>
          </p:nvSpPr>
          <p:spPr>
            <a:xfrm>
              <a:off x="4233811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80" name="Google Shape;1880;p89"/>
            <p:cNvSpPr/>
            <p:nvPr/>
          </p:nvSpPr>
          <p:spPr>
            <a:xfrm>
              <a:off x="3686136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81" name="Google Shape;1881;p89"/>
            <p:cNvSpPr/>
            <p:nvPr/>
          </p:nvSpPr>
          <p:spPr>
            <a:xfrm>
              <a:off x="4014764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82" name="Google Shape;1882;p89"/>
            <p:cNvSpPr/>
            <p:nvPr/>
          </p:nvSpPr>
          <p:spPr>
            <a:xfrm>
              <a:off x="4562439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83" name="Google Shape;1883;p89"/>
            <p:cNvSpPr/>
            <p:nvPr/>
          </p:nvSpPr>
          <p:spPr>
            <a:xfrm>
              <a:off x="4888580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84" name="Google Shape;1884;p89"/>
            <p:cNvSpPr/>
            <p:nvPr/>
          </p:nvSpPr>
          <p:spPr>
            <a:xfrm>
              <a:off x="4340905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85" name="Google Shape;1885;p89"/>
            <p:cNvSpPr/>
            <p:nvPr/>
          </p:nvSpPr>
          <p:spPr>
            <a:xfrm>
              <a:off x="4669534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86" name="Google Shape;1886;p89"/>
            <p:cNvSpPr/>
            <p:nvPr/>
          </p:nvSpPr>
          <p:spPr>
            <a:xfrm>
              <a:off x="5217208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87" name="Google Shape;1887;p89"/>
            <p:cNvSpPr/>
            <p:nvPr/>
          </p:nvSpPr>
          <p:spPr>
            <a:xfrm>
              <a:off x="5543348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88" name="Google Shape;1888;p89"/>
            <p:cNvSpPr/>
            <p:nvPr/>
          </p:nvSpPr>
          <p:spPr>
            <a:xfrm>
              <a:off x="4995674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89" name="Google Shape;1889;p89"/>
            <p:cNvSpPr/>
            <p:nvPr/>
          </p:nvSpPr>
          <p:spPr>
            <a:xfrm>
              <a:off x="5324302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90" name="Google Shape;1890;p89"/>
            <p:cNvSpPr/>
            <p:nvPr/>
          </p:nvSpPr>
          <p:spPr>
            <a:xfrm>
              <a:off x="5871977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91" name="Google Shape;1891;p89"/>
            <p:cNvSpPr/>
            <p:nvPr/>
          </p:nvSpPr>
          <p:spPr>
            <a:xfrm>
              <a:off x="6198118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92" name="Google Shape;1892;p89"/>
            <p:cNvSpPr/>
            <p:nvPr/>
          </p:nvSpPr>
          <p:spPr>
            <a:xfrm>
              <a:off x="5650443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93" name="Google Shape;1893;p89"/>
            <p:cNvSpPr/>
            <p:nvPr/>
          </p:nvSpPr>
          <p:spPr>
            <a:xfrm>
              <a:off x="5979071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94" name="Google Shape;1894;p89"/>
            <p:cNvSpPr/>
            <p:nvPr/>
          </p:nvSpPr>
          <p:spPr>
            <a:xfrm>
              <a:off x="6526745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95" name="Google Shape;1895;p89"/>
            <p:cNvSpPr/>
            <p:nvPr/>
          </p:nvSpPr>
          <p:spPr>
            <a:xfrm>
              <a:off x="6852887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96" name="Google Shape;1896;p89"/>
            <p:cNvSpPr/>
            <p:nvPr/>
          </p:nvSpPr>
          <p:spPr>
            <a:xfrm>
              <a:off x="6305212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97" name="Google Shape;1897;p89"/>
            <p:cNvSpPr/>
            <p:nvPr/>
          </p:nvSpPr>
          <p:spPr>
            <a:xfrm>
              <a:off x="6633840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98" name="Google Shape;1898;p89"/>
            <p:cNvSpPr/>
            <p:nvPr/>
          </p:nvSpPr>
          <p:spPr>
            <a:xfrm>
              <a:off x="7181515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99" name="Google Shape;1899;p89"/>
            <p:cNvSpPr/>
            <p:nvPr/>
          </p:nvSpPr>
          <p:spPr>
            <a:xfrm>
              <a:off x="6959981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00" name="Google Shape;1900;p89"/>
            <p:cNvSpPr/>
            <p:nvPr/>
          </p:nvSpPr>
          <p:spPr>
            <a:xfrm>
              <a:off x="7510142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01" name="Google Shape;1901;p89"/>
            <p:cNvSpPr/>
            <p:nvPr/>
          </p:nvSpPr>
          <p:spPr>
            <a:xfrm>
              <a:off x="7836283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02" name="Google Shape;1902;p89"/>
            <p:cNvSpPr/>
            <p:nvPr/>
          </p:nvSpPr>
          <p:spPr>
            <a:xfrm>
              <a:off x="7288609" y="426815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03" name="Google Shape;1903;p89"/>
            <p:cNvSpPr/>
            <p:nvPr/>
          </p:nvSpPr>
          <p:spPr>
            <a:xfrm>
              <a:off x="7617237" y="426815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04" name="Google Shape;1904;p89"/>
            <p:cNvSpPr/>
            <p:nvPr/>
          </p:nvSpPr>
          <p:spPr>
            <a:xfrm>
              <a:off x="8164912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05" name="Google Shape;1905;p89"/>
            <p:cNvSpPr/>
            <p:nvPr/>
          </p:nvSpPr>
          <p:spPr>
            <a:xfrm>
              <a:off x="8491052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06" name="Google Shape;1906;p89"/>
            <p:cNvSpPr/>
            <p:nvPr/>
          </p:nvSpPr>
          <p:spPr>
            <a:xfrm>
              <a:off x="7943378" y="426815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07" name="Google Shape;1907;p89"/>
            <p:cNvSpPr/>
            <p:nvPr/>
          </p:nvSpPr>
          <p:spPr>
            <a:xfrm>
              <a:off x="8272007" y="426815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08" name="Google Shape;1908;p89"/>
            <p:cNvSpPr/>
            <p:nvPr/>
          </p:nvSpPr>
          <p:spPr>
            <a:xfrm>
              <a:off x="8819680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09" name="Google Shape;1909;p89"/>
            <p:cNvSpPr/>
            <p:nvPr/>
          </p:nvSpPr>
          <p:spPr>
            <a:xfrm>
              <a:off x="9145821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10" name="Google Shape;1910;p89"/>
            <p:cNvSpPr/>
            <p:nvPr/>
          </p:nvSpPr>
          <p:spPr>
            <a:xfrm>
              <a:off x="8598147" y="426815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11" name="Google Shape;1911;p89"/>
            <p:cNvSpPr/>
            <p:nvPr/>
          </p:nvSpPr>
          <p:spPr>
            <a:xfrm>
              <a:off x="8926774" y="426815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12" name="Google Shape;1912;p89"/>
            <p:cNvSpPr/>
            <p:nvPr/>
          </p:nvSpPr>
          <p:spPr>
            <a:xfrm>
              <a:off x="9474450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13" name="Google Shape;1913;p89"/>
            <p:cNvSpPr/>
            <p:nvPr/>
          </p:nvSpPr>
          <p:spPr>
            <a:xfrm>
              <a:off x="9800591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14" name="Google Shape;1914;p89"/>
            <p:cNvSpPr/>
            <p:nvPr/>
          </p:nvSpPr>
          <p:spPr>
            <a:xfrm>
              <a:off x="9252915" y="426815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15" name="Google Shape;1915;p89"/>
            <p:cNvSpPr/>
            <p:nvPr/>
          </p:nvSpPr>
          <p:spPr>
            <a:xfrm>
              <a:off x="9581544" y="426815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16" name="Google Shape;1916;p89"/>
            <p:cNvSpPr/>
            <p:nvPr/>
          </p:nvSpPr>
          <p:spPr>
            <a:xfrm>
              <a:off x="10129218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17" name="Google Shape;1917;p89"/>
            <p:cNvSpPr/>
            <p:nvPr/>
          </p:nvSpPr>
          <p:spPr>
            <a:xfrm>
              <a:off x="10455360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18" name="Google Shape;1918;p89"/>
            <p:cNvSpPr/>
            <p:nvPr/>
          </p:nvSpPr>
          <p:spPr>
            <a:xfrm>
              <a:off x="9907685" y="426815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19" name="Google Shape;1919;p89"/>
            <p:cNvSpPr/>
            <p:nvPr/>
          </p:nvSpPr>
          <p:spPr>
            <a:xfrm>
              <a:off x="10236312" y="426815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20" name="Google Shape;1920;p89"/>
            <p:cNvSpPr/>
            <p:nvPr/>
          </p:nvSpPr>
          <p:spPr>
            <a:xfrm>
              <a:off x="10783987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21" name="Google Shape;1921;p89"/>
            <p:cNvSpPr/>
            <p:nvPr/>
          </p:nvSpPr>
          <p:spPr>
            <a:xfrm>
              <a:off x="10562454" y="426815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22" name="Google Shape;1922;p89"/>
            <p:cNvSpPr/>
            <p:nvPr/>
          </p:nvSpPr>
          <p:spPr>
            <a:xfrm>
              <a:off x="11112615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23" name="Google Shape;1923;p89"/>
            <p:cNvSpPr/>
            <p:nvPr/>
          </p:nvSpPr>
          <p:spPr>
            <a:xfrm>
              <a:off x="11438757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24" name="Google Shape;1924;p89"/>
            <p:cNvSpPr/>
            <p:nvPr/>
          </p:nvSpPr>
          <p:spPr>
            <a:xfrm>
              <a:off x="10891083" y="426815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25" name="Google Shape;1925;p89"/>
            <p:cNvSpPr/>
            <p:nvPr/>
          </p:nvSpPr>
          <p:spPr>
            <a:xfrm>
              <a:off x="11219710" y="426815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26" name="Google Shape;1926;p89"/>
            <p:cNvSpPr/>
            <p:nvPr/>
          </p:nvSpPr>
          <p:spPr>
            <a:xfrm>
              <a:off x="11767385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27" name="Google Shape;1927;p89"/>
            <p:cNvSpPr/>
            <p:nvPr/>
          </p:nvSpPr>
          <p:spPr>
            <a:xfrm>
              <a:off x="12093526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28" name="Google Shape;1928;p89"/>
            <p:cNvSpPr/>
            <p:nvPr/>
          </p:nvSpPr>
          <p:spPr>
            <a:xfrm>
              <a:off x="11545852" y="426815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29" name="Google Shape;1929;p89"/>
            <p:cNvSpPr/>
            <p:nvPr/>
          </p:nvSpPr>
          <p:spPr>
            <a:xfrm>
              <a:off x="11874480" y="426815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930" name="Google Shape;1930;p89"/>
          <p:cNvGrpSpPr/>
          <p:nvPr/>
        </p:nvGrpSpPr>
        <p:grpSpPr>
          <a:xfrm>
            <a:off x="83663" y="4624391"/>
            <a:ext cx="12009864" cy="176637"/>
            <a:chOff x="83663" y="4565932"/>
            <a:chExt cx="12009864" cy="176637"/>
          </a:xfrm>
        </p:grpSpPr>
        <p:sp>
          <p:nvSpPr>
            <p:cNvPr id="1931" name="Google Shape;1931;p89"/>
            <p:cNvSpPr/>
            <p:nvPr/>
          </p:nvSpPr>
          <p:spPr>
            <a:xfrm>
              <a:off x="6959982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32" name="Google Shape;1932;p89"/>
            <p:cNvSpPr/>
            <p:nvPr/>
          </p:nvSpPr>
          <p:spPr>
            <a:xfrm>
              <a:off x="6633841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33" name="Google Shape;1933;p89"/>
            <p:cNvSpPr/>
            <p:nvPr/>
          </p:nvSpPr>
          <p:spPr>
            <a:xfrm flipH="1">
              <a:off x="7067076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34" name="Google Shape;1934;p89"/>
            <p:cNvSpPr/>
            <p:nvPr/>
          </p:nvSpPr>
          <p:spPr>
            <a:xfrm flipH="1">
              <a:off x="6740936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35" name="Google Shape;1935;p89"/>
            <p:cNvSpPr/>
            <p:nvPr/>
          </p:nvSpPr>
          <p:spPr>
            <a:xfrm>
              <a:off x="6305212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36" name="Google Shape;1936;p89"/>
            <p:cNvSpPr/>
            <p:nvPr/>
          </p:nvSpPr>
          <p:spPr>
            <a:xfrm>
              <a:off x="5979072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37" name="Google Shape;1937;p89"/>
            <p:cNvSpPr/>
            <p:nvPr/>
          </p:nvSpPr>
          <p:spPr>
            <a:xfrm flipH="1">
              <a:off x="6412307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38" name="Google Shape;1938;p89"/>
            <p:cNvSpPr/>
            <p:nvPr/>
          </p:nvSpPr>
          <p:spPr>
            <a:xfrm flipH="1">
              <a:off x="6086166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39" name="Google Shape;1939;p89"/>
            <p:cNvSpPr/>
            <p:nvPr/>
          </p:nvSpPr>
          <p:spPr>
            <a:xfrm>
              <a:off x="5650444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40" name="Google Shape;1940;p89"/>
            <p:cNvSpPr/>
            <p:nvPr/>
          </p:nvSpPr>
          <p:spPr>
            <a:xfrm>
              <a:off x="5324303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41" name="Google Shape;1941;p89"/>
            <p:cNvSpPr/>
            <p:nvPr/>
          </p:nvSpPr>
          <p:spPr>
            <a:xfrm flipH="1">
              <a:off x="5757538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42" name="Google Shape;1942;p89"/>
            <p:cNvSpPr/>
            <p:nvPr/>
          </p:nvSpPr>
          <p:spPr>
            <a:xfrm flipH="1">
              <a:off x="5431398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43" name="Google Shape;1943;p89"/>
            <p:cNvSpPr/>
            <p:nvPr/>
          </p:nvSpPr>
          <p:spPr>
            <a:xfrm>
              <a:off x="4995675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44" name="Google Shape;1944;p89"/>
            <p:cNvSpPr/>
            <p:nvPr/>
          </p:nvSpPr>
          <p:spPr>
            <a:xfrm>
              <a:off x="4669534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45" name="Google Shape;1945;p89"/>
            <p:cNvSpPr/>
            <p:nvPr/>
          </p:nvSpPr>
          <p:spPr>
            <a:xfrm flipH="1">
              <a:off x="5102769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46" name="Google Shape;1946;p89"/>
            <p:cNvSpPr/>
            <p:nvPr/>
          </p:nvSpPr>
          <p:spPr>
            <a:xfrm flipH="1">
              <a:off x="4776629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47" name="Google Shape;1947;p89"/>
            <p:cNvSpPr/>
            <p:nvPr/>
          </p:nvSpPr>
          <p:spPr>
            <a:xfrm>
              <a:off x="4340906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48" name="Google Shape;1948;p89"/>
            <p:cNvSpPr/>
            <p:nvPr/>
          </p:nvSpPr>
          <p:spPr>
            <a:xfrm>
              <a:off x="4014765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49" name="Google Shape;1949;p89"/>
            <p:cNvSpPr/>
            <p:nvPr/>
          </p:nvSpPr>
          <p:spPr>
            <a:xfrm flipH="1">
              <a:off x="4447999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50" name="Google Shape;1950;p89"/>
            <p:cNvSpPr/>
            <p:nvPr/>
          </p:nvSpPr>
          <p:spPr>
            <a:xfrm flipH="1">
              <a:off x="4121860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51" name="Google Shape;1951;p89"/>
            <p:cNvSpPr/>
            <p:nvPr/>
          </p:nvSpPr>
          <p:spPr>
            <a:xfrm>
              <a:off x="3686136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52" name="Google Shape;1952;p89"/>
            <p:cNvSpPr/>
            <p:nvPr/>
          </p:nvSpPr>
          <p:spPr>
            <a:xfrm flipH="1">
              <a:off x="3793231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53" name="Google Shape;1953;p89"/>
            <p:cNvSpPr/>
            <p:nvPr/>
          </p:nvSpPr>
          <p:spPr>
            <a:xfrm>
              <a:off x="3357508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54" name="Google Shape;1954;p89"/>
            <p:cNvSpPr/>
            <p:nvPr/>
          </p:nvSpPr>
          <p:spPr>
            <a:xfrm>
              <a:off x="3031367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55" name="Google Shape;1955;p89"/>
            <p:cNvSpPr/>
            <p:nvPr/>
          </p:nvSpPr>
          <p:spPr>
            <a:xfrm flipH="1">
              <a:off x="3464602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56" name="Google Shape;1956;p89"/>
            <p:cNvSpPr/>
            <p:nvPr/>
          </p:nvSpPr>
          <p:spPr>
            <a:xfrm flipH="1">
              <a:off x="3138462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57" name="Google Shape;1957;p89"/>
            <p:cNvSpPr/>
            <p:nvPr/>
          </p:nvSpPr>
          <p:spPr>
            <a:xfrm>
              <a:off x="2702739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58" name="Google Shape;1958;p89"/>
            <p:cNvSpPr/>
            <p:nvPr/>
          </p:nvSpPr>
          <p:spPr>
            <a:xfrm>
              <a:off x="2376598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59" name="Google Shape;1959;p89"/>
            <p:cNvSpPr/>
            <p:nvPr/>
          </p:nvSpPr>
          <p:spPr>
            <a:xfrm flipH="1">
              <a:off x="2809833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60" name="Google Shape;1960;p89"/>
            <p:cNvSpPr/>
            <p:nvPr/>
          </p:nvSpPr>
          <p:spPr>
            <a:xfrm flipH="1">
              <a:off x="2483693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61" name="Google Shape;1961;p89"/>
            <p:cNvSpPr/>
            <p:nvPr/>
          </p:nvSpPr>
          <p:spPr>
            <a:xfrm>
              <a:off x="2047970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62" name="Google Shape;1962;p89"/>
            <p:cNvSpPr/>
            <p:nvPr/>
          </p:nvSpPr>
          <p:spPr>
            <a:xfrm>
              <a:off x="1721830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63" name="Google Shape;1963;p89"/>
            <p:cNvSpPr/>
            <p:nvPr/>
          </p:nvSpPr>
          <p:spPr>
            <a:xfrm flipH="1">
              <a:off x="2155065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64" name="Google Shape;1964;p89"/>
            <p:cNvSpPr/>
            <p:nvPr/>
          </p:nvSpPr>
          <p:spPr>
            <a:xfrm flipH="1">
              <a:off x="1828924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65" name="Google Shape;1965;p89"/>
            <p:cNvSpPr/>
            <p:nvPr/>
          </p:nvSpPr>
          <p:spPr>
            <a:xfrm>
              <a:off x="1393201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66" name="Google Shape;1966;p89"/>
            <p:cNvSpPr/>
            <p:nvPr/>
          </p:nvSpPr>
          <p:spPr>
            <a:xfrm>
              <a:off x="1067060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67" name="Google Shape;1967;p89"/>
            <p:cNvSpPr/>
            <p:nvPr/>
          </p:nvSpPr>
          <p:spPr>
            <a:xfrm flipH="1">
              <a:off x="1500296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68" name="Google Shape;1968;p89"/>
            <p:cNvSpPr/>
            <p:nvPr/>
          </p:nvSpPr>
          <p:spPr>
            <a:xfrm flipH="1">
              <a:off x="1174155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69" name="Google Shape;1969;p89"/>
            <p:cNvSpPr/>
            <p:nvPr/>
          </p:nvSpPr>
          <p:spPr>
            <a:xfrm>
              <a:off x="738433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70" name="Google Shape;1970;p89"/>
            <p:cNvSpPr/>
            <p:nvPr/>
          </p:nvSpPr>
          <p:spPr>
            <a:xfrm>
              <a:off x="412291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71" name="Google Shape;1971;p89"/>
            <p:cNvSpPr/>
            <p:nvPr/>
          </p:nvSpPr>
          <p:spPr>
            <a:xfrm flipH="1">
              <a:off x="845526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72" name="Google Shape;1972;p89"/>
            <p:cNvSpPr/>
            <p:nvPr/>
          </p:nvSpPr>
          <p:spPr>
            <a:xfrm flipH="1">
              <a:off x="519387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73" name="Google Shape;1973;p89"/>
            <p:cNvSpPr/>
            <p:nvPr/>
          </p:nvSpPr>
          <p:spPr>
            <a:xfrm>
              <a:off x="83663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74" name="Google Shape;1974;p89"/>
            <p:cNvSpPr/>
            <p:nvPr/>
          </p:nvSpPr>
          <p:spPr>
            <a:xfrm flipH="1">
              <a:off x="190757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75" name="Google Shape;1975;p89"/>
            <p:cNvSpPr/>
            <p:nvPr/>
          </p:nvSpPr>
          <p:spPr>
            <a:xfrm>
              <a:off x="11874480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76" name="Google Shape;1976;p89"/>
            <p:cNvSpPr/>
            <p:nvPr/>
          </p:nvSpPr>
          <p:spPr>
            <a:xfrm flipH="1">
              <a:off x="11981575" y="456593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77" name="Google Shape;1977;p89"/>
            <p:cNvSpPr/>
            <p:nvPr/>
          </p:nvSpPr>
          <p:spPr>
            <a:xfrm>
              <a:off x="11545853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78" name="Google Shape;1978;p89"/>
            <p:cNvSpPr/>
            <p:nvPr/>
          </p:nvSpPr>
          <p:spPr>
            <a:xfrm>
              <a:off x="11219711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79" name="Google Shape;1979;p89"/>
            <p:cNvSpPr/>
            <p:nvPr/>
          </p:nvSpPr>
          <p:spPr>
            <a:xfrm flipH="1">
              <a:off x="11652945" y="456593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80" name="Google Shape;1980;p89"/>
            <p:cNvSpPr/>
            <p:nvPr/>
          </p:nvSpPr>
          <p:spPr>
            <a:xfrm flipH="1">
              <a:off x="11326806" y="456593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81" name="Google Shape;1981;p89"/>
            <p:cNvSpPr/>
            <p:nvPr/>
          </p:nvSpPr>
          <p:spPr>
            <a:xfrm>
              <a:off x="10891083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82" name="Google Shape;1982;p89"/>
            <p:cNvSpPr/>
            <p:nvPr/>
          </p:nvSpPr>
          <p:spPr>
            <a:xfrm flipH="1">
              <a:off x="10998177" y="456593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83" name="Google Shape;1983;p89"/>
            <p:cNvSpPr/>
            <p:nvPr/>
          </p:nvSpPr>
          <p:spPr>
            <a:xfrm>
              <a:off x="10562455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84" name="Google Shape;1984;p89"/>
            <p:cNvSpPr/>
            <p:nvPr/>
          </p:nvSpPr>
          <p:spPr>
            <a:xfrm>
              <a:off x="10236313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85" name="Google Shape;1985;p89"/>
            <p:cNvSpPr/>
            <p:nvPr/>
          </p:nvSpPr>
          <p:spPr>
            <a:xfrm flipH="1">
              <a:off x="10669548" y="456593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86" name="Google Shape;1986;p89"/>
            <p:cNvSpPr/>
            <p:nvPr/>
          </p:nvSpPr>
          <p:spPr>
            <a:xfrm flipH="1">
              <a:off x="10343408" y="456593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87" name="Google Shape;1987;p89"/>
            <p:cNvSpPr/>
            <p:nvPr/>
          </p:nvSpPr>
          <p:spPr>
            <a:xfrm>
              <a:off x="9907685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88" name="Google Shape;1988;p89"/>
            <p:cNvSpPr/>
            <p:nvPr/>
          </p:nvSpPr>
          <p:spPr>
            <a:xfrm>
              <a:off x="9581544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89" name="Google Shape;1989;p89"/>
            <p:cNvSpPr/>
            <p:nvPr/>
          </p:nvSpPr>
          <p:spPr>
            <a:xfrm flipH="1">
              <a:off x="10014780" y="456593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90" name="Google Shape;1990;p89"/>
            <p:cNvSpPr/>
            <p:nvPr/>
          </p:nvSpPr>
          <p:spPr>
            <a:xfrm flipH="1">
              <a:off x="9688639" y="456593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91" name="Google Shape;1991;p89"/>
            <p:cNvSpPr/>
            <p:nvPr/>
          </p:nvSpPr>
          <p:spPr>
            <a:xfrm>
              <a:off x="9252916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92" name="Google Shape;1992;p89"/>
            <p:cNvSpPr/>
            <p:nvPr/>
          </p:nvSpPr>
          <p:spPr>
            <a:xfrm>
              <a:off x="8926775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93" name="Google Shape;1993;p89"/>
            <p:cNvSpPr/>
            <p:nvPr/>
          </p:nvSpPr>
          <p:spPr>
            <a:xfrm flipH="1">
              <a:off x="9360011" y="456593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94" name="Google Shape;1994;p89"/>
            <p:cNvSpPr/>
            <p:nvPr/>
          </p:nvSpPr>
          <p:spPr>
            <a:xfrm flipH="1">
              <a:off x="9033870" y="456593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95" name="Google Shape;1995;p89"/>
            <p:cNvSpPr/>
            <p:nvPr/>
          </p:nvSpPr>
          <p:spPr>
            <a:xfrm>
              <a:off x="8598148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96" name="Google Shape;1996;p89"/>
            <p:cNvSpPr/>
            <p:nvPr/>
          </p:nvSpPr>
          <p:spPr>
            <a:xfrm>
              <a:off x="8272007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97" name="Google Shape;1997;p89"/>
            <p:cNvSpPr/>
            <p:nvPr/>
          </p:nvSpPr>
          <p:spPr>
            <a:xfrm flipH="1">
              <a:off x="8705242" y="456593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98" name="Google Shape;1998;p89"/>
            <p:cNvSpPr/>
            <p:nvPr/>
          </p:nvSpPr>
          <p:spPr>
            <a:xfrm flipH="1">
              <a:off x="8379101" y="456593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99" name="Google Shape;1999;p89"/>
            <p:cNvSpPr/>
            <p:nvPr/>
          </p:nvSpPr>
          <p:spPr>
            <a:xfrm>
              <a:off x="7943379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00" name="Google Shape;2000;p89"/>
            <p:cNvSpPr/>
            <p:nvPr/>
          </p:nvSpPr>
          <p:spPr>
            <a:xfrm>
              <a:off x="7617237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01" name="Google Shape;2001;p89"/>
            <p:cNvSpPr/>
            <p:nvPr/>
          </p:nvSpPr>
          <p:spPr>
            <a:xfrm flipH="1">
              <a:off x="8050472" y="456593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02" name="Google Shape;2002;p89"/>
            <p:cNvSpPr/>
            <p:nvPr/>
          </p:nvSpPr>
          <p:spPr>
            <a:xfrm flipH="1">
              <a:off x="7724332" y="456593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03" name="Google Shape;2003;p89"/>
            <p:cNvSpPr/>
            <p:nvPr/>
          </p:nvSpPr>
          <p:spPr>
            <a:xfrm>
              <a:off x="7288609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04" name="Google Shape;2004;p89"/>
            <p:cNvSpPr/>
            <p:nvPr/>
          </p:nvSpPr>
          <p:spPr>
            <a:xfrm flipH="1">
              <a:off x="7395703" y="456593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005" name="Google Shape;2005;p89"/>
          <p:cNvGrpSpPr/>
          <p:nvPr/>
        </p:nvGrpSpPr>
        <p:grpSpPr>
          <a:xfrm>
            <a:off x="83663" y="4909426"/>
            <a:ext cx="12009863" cy="176637"/>
            <a:chOff x="83663" y="4856241"/>
            <a:chExt cx="12009863" cy="176637"/>
          </a:xfrm>
        </p:grpSpPr>
        <p:sp>
          <p:nvSpPr>
            <p:cNvPr id="2006" name="Google Shape;2006;p89"/>
            <p:cNvSpPr/>
            <p:nvPr/>
          </p:nvSpPr>
          <p:spPr>
            <a:xfrm>
              <a:off x="305196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07" name="Google Shape;2007;p89"/>
            <p:cNvSpPr/>
            <p:nvPr/>
          </p:nvSpPr>
          <p:spPr>
            <a:xfrm>
              <a:off x="631337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08" name="Google Shape;2008;p89"/>
            <p:cNvSpPr/>
            <p:nvPr/>
          </p:nvSpPr>
          <p:spPr>
            <a:xfrm>
              <a:off x="83663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09" name="Google Shape;2009;p89"/>
            <p:cNvSpPr/>
            <p:nvPr/>
          </p:nvSpPr>
          <p:spPr>
            <a:xfrm>
              <a:off x="412290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0" name="Google Shape;2010;p89"/>
            <p:cNvSpPr/>
            <p:nvPr/>
          </p:nvSpPr>
          <p:spPr>
            <a:xfrm>
              <a:off x="959966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1" name="Google Shape;2011;p89"/>
            <p:cNvSpPr/>
            <p:nvPr/>
          </p:nvSpPr>
          <p:spPr>
            <a:xfrm>
              <a:off x="1286106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2" name="Google Shape;2012;p89"/>
            <p:cNvSpPr/>
            <p:nvPr/>
          </p:nvSpPr>
          <p:spPr>
            <a:xfrm>
              <a:off x="738432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3" name="Google Shape;2013;p89"/>
            <p:cNvSpPr/>
            <p:nvPr/>
          </p:nvSpPr>
          <p:spPr>
            <a:xfrm>
              <a:off x="1067060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4" name="Google Shape;2014;p89"/>
            <p:cNvSpPr/>
            <p:nvPr/>
          </p:nvSpPr>
          <p:spPr>
            <a:xfrm>
              <a:off x="1614734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5" name="Google Shape;2015;p89"/>
            <p:cNvSpPr/>
            <p:nvPr/>
          </p:nvSpPr>
          <p:spPr>
            <a:xfrm>
              <a:off x="1940875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6" name="Google Shape;2016;p89"/>
            <p:cNvSpPr/>
            <p:nvPr/>
          </p:nvSpPr>
          <p:spPr>
            <a:xfrm>
              <a:off x="1393201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7" name="Google Shape;2017;p89"/>
            <p:cNvSpPr/>
            <p:nvPr/>
          </p:nvSpPr>
          <p:spPr>
            <a:xfrm>
              <a:off x="1721829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8" name="Google Shape;2018;p89"/>
            <p:cNvSpPr/>
            <p:nvPr/>
          </p:nvSpPr>
          <p:spPr>
            <a:xfrm>
              <a:off x="2269503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9" name="Google Shape;2019;p89"/>
            <p:cNvSpPr/>
            <p:nvPr/>
          </p:nvSpPr>
          <p:spPr>
            <a:xfrm>
              <a:off x="2595644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20" name="Google Shape;2020;p89"/>
            <p:cNvSpPr/>
            <p:nvPr/>
          </p:nvSpPr>
          <p:spPr>
            <a:xfrm>
              <a:off x="2047969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21" name="Google Shape;2021;p89"/>
            <p:cNvSpPr/>
            <p:nvPr/>
          </p:nvSpPr>
          <p:spPr>
            <a:xfrm>
              <a:off x="2376598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22" name="Google Shape;2022;p89"/>
            <p:cNvSpPr/>
            <p:nvPr/>
          </p:nvSpPr>
          <p:spPr>
            <a:xfrm>
              <a:off x="2924272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23" name="Google Shape;2023;p89"/>
            <p:cNvSpPr/>
            <p:nvPr/>
          </p:nvSpPr>
          <p:spPr>
            <a:xfrm>
              <a:off x="3250413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24" name="Google Shape;2024;p89"/>
            <p:cNvSpPr/>
            <p:nvPr/>
          </p:nvSpPr>
          <p:spPr>
            <a:xfrm>
              <a:off x="2702739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25" name="Google Shape;2025;p89"/>
            <p:cNvSpPr/>
            <p:nvPr/>
          </p:nvSpPr>
          <p:spPr>
            <a:xfrm>
              <a:off x="3031366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26" name="Google Shape;2026;p89"/>
            <p:cNvSpPr/>
            <p:nvPr/>
          </p:nvSpPr>
          <p:spPr>
            <a:xfrm>
              <a:off x="3579042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27" name="Google Shape;2027;p89"/>
            <p:cNvSpPr/>
            <p:nvPr/>
          </p:nvSpPr>
          <p:spPr>
            <a:xfrm>
              <a:off x="3357508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28" name="Google Shape;2028;p89"/>
            <p:cNvSpPr/>
            <p:nvPr/>
          </p:nvSpPr>
          <p:spPr>
            <a:xfrm>
              <a:off x="3907670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29" name="Google Shape;2029;p89"/>
            <p:cNvSpPr/>
            <p:nvPr/>
          </p:nvSpPr>
          <p:spPr>
            <a:xfrm>
              <a:off x="4233811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0" name="Google Shape;2030;p89"/>
            <p:cNvSpPr/>
            <p:nvPr/>
          </p:nvSpPr>
          <p:spPr>
            <a:xfrm>
              <a:off x="3686136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1" name="Google Shape;2031;p89"/>
            <p:cNvSpPr/>
            <p:nvPr/>
          </p:nvSpPr>
          <p:spPr>
            <a:xfrm>
              <a:off x="4014764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2" name="Google Shape;2032;p89"/>
            <p:cNvSpPr/>
            <p:nvPr/>
          </p:nvSpPr>
          <p:spPr>
            <a:xfrm>
              <a:off x="4562439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3" name="Google Shape;2033;p89"/>
            <p:cNvSpPr/>
            <p:nvPr/>
          </p:nvSpPr>
          <p:spPr>
            <a:xfrm>
              <a:off x="4888580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4" name="Google Shape;2034;p89"/>
            <p:cNvSpPr/>
            <p:nvPr/>
          </p:nvSpPr>
          <p:spPr>
            <a:xfrm>
              <a:off x="4340905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5" name="Google Shape;2035;p89"/>
            <p:cNvSpPr/>
            <p:nvPr/>
          </p:nvSpPr>
          <p:spPr>
            <a:xfrm>
              <a:off x="4669534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6" name="Google Shape;2036;p89"/>
            <p:cNvSpPr/>
            <p:nvPr/>
          </p:nvSpPr>
          <p:spPr>
            <a:xfrm>
              <a:off x="5217208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7" name="Google Shape;2037;p89"/>
            <p:cNvSpPr/>
            <p:nvPr/>
          </p:nvSpPr>
          <p:spPr>
            <a:xfrm>
              <a:off x="5543348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8" name="Google Shape;2038;p89"/>
            <p:cNvSpPr/>
            <p:nvPr/>
          </p:nvSpPr>
          <p:spPr>
            <a:xfrm>
              <a:off x="4995674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9" name="Google Shape;2039;p89"/>
            <p:cNvSpPr/>
            <p:nvPr/>
          </p:nvSpPr>
          <p:spPr>
            <a:xfrm>
              <a:off x="5324302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40" name="Google Shape;2040;p89"/>
            <p:cNvSpPr/>
            <p:nvPr/>
          </p:nvSpPr>
          <p:spPr>
            <a:xfrm>
              <a:off x="5871977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41" name="Google Shape;2041;p89"/>
            <p:cNvSpPr/>
            <p:nvPr/>
          </p:nvSpPr>
          <p:spPr>
            <a:xfrm>
              <a:off x="6198118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42" name="Google Shape;2042;p89"/>
            <p:cNvSpPr/>
            <p:nvPr/>
          </p:nvSpPr>
          <p:spPr>
            <a:xfrm>
              <a:off x="5650443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43" name="Google Shape;2043;p89"/>
            <p:cNvSpPr/>
            <p:nvPr/>
          </p:nvSpPr>
          <p:spPr>
            <a:xfrm>
              <a:off x="5979071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44" name="Google Shape;2044;p89"/>
            <p:cNvSpPr/>
            <p:nvPr/>
          </p:nvSpPr>
          <p:spPr>
            <a:xfrm>
              <a:off x="6526745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45" name="Google Shape;2045;p89"/>
            <p:cNvSpPr/>
            <p:nvPr/>
          </p:nvSpPr>
          <p:spPr>
            <a:xfrm>
              <a:off x="6852887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46" name="Google Shape;2046;p89"/>
            <p:cNvSpPr/>
            <p:nvPr/>
          </p:nvSpPr>
          <p:spPr>
            <a:xfrm>
              <a:off x="6305212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47" name="Google Shape;2047;p89"/>
            <p:cNvSpPr/>
            <p:nvPr/>
          </p:nvSpPr>
          <p:spPr>
            <a:xfrm>
              <a:off x="6633840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48" name="Google Shape;2048;p89"/>
            <p:cNvSpPr/>
            <p:nvPr/>
          </p:nvSpPr>
          <p:spPr>
            <a:xfrm>
              <a:off x="7181515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49" name="Google Shape;2049;p89"/>
            <p:cNvSpPr/>
            <p:nvPr/>
          </p:nvSpPr>
          <p:spPr>
            <a:xfrm>
              <a:off x="6959981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50" name="Google Shape;2050;p89"/>
            <p:cNvSpPr/>
            <p:nvPr/>
          </p:nvSpPr>
          <p:spPr>
            <a:xfrm>
              <a:off x="7510142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51" name="Google Shape;2051;p89"/>
            <p:cNvSpPr/>
            <p:nvPr/>
          </p:nvSpPr>
          <p:spPr>
            <a:xfrm>
              <a:off x="7836283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52" name="Google Shape;2052;p89"/>
            <p:cNvSpPr/>
            <p:nvPr/>
          </p:nvSpPr>
          <p:spPr>
            <a:xfrm>
              <a:off x="7288609" y="485624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53" name="Google Shape;2053;p89"/>
            <p:cNvSpPr/>
            <p:nvPr/>
          </p:nvSpPr>
          <p:spPr>
            <a:xfrm>
              <a:off x="7617237" y="485624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54" name="Google Shape;2054;p89"/>
            <p:cNvSpPr/>
            <p:nvPr/>
          </p:nvSpPr>
          <p:spPr>
            <a:xfrm>
              <a:off x="8164912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55" name="Google Shape;2055;p89"/>
            <p:cNvSpPr/>
            <p:nvPr/>
          </p:nvSpPr>
          <p:spPr>
            <a:xfrm>
              <a:off x="8491052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56" name="Google Shape;2056;p89"/>
            <p:cNvSpPr/>
            <p:nvPr/>
          </p:nvSpPr>
          <p:spPr>
            <a:xfrm>
              <a:off x="7943378" y="485624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57" name="Google Shape;2057;p89"/>
            <p:cNvSpPr/>
            <p:nvPr/>
          </p:nvSpPr>
          <p:spPr>
            <a:xfrm>
              <a:off x="8272007" y="485624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58" name="Google Shape;2058;p89"/>
            <p:cNvSpPr/>
            <p:nvPr/>
          </p:nvSpPr>
          <p:spPr>
            <a:xfrm>
              <a:off x="8819680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59" name="Google Shape;2059;p89"/>
            <p:cNvSpPr/>
            <p:nvPr/>
          </p:nvSpPr>
          <p:spPr>
            <a:xfrm>
              <a:off x="9145821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60" name="Google Shape;2060;p89"/>
            <p:cNvSpPr/>
            <p:nvPr/>
          </p:nvSpPr>
          <p:spPr>
            <a:xfrm>
              <a:off x="8598147" y="485624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61" name="Google Shape;2061;p89"/>
            <p:cNvSpPr/>
            <p:nvPr/>
          </p:nvSpPr>
          <p:spPr>
            <a:xfrm>
              <a:off x="8926774" y="485624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62" name="Google Shape;2062;p89"/>
            <p:cNvSpPr/>
            <p:nvPr/>
          </p:nvSpPr>
          <p:spPr>
            <a:xfrm>
              <a:off x="9474450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63" name="Google Shape;2063;p89"/>
            <p:cNvSpPr/>
            <p:nvPr/>
          </p:nvSpPr>
          <p:spPr>
            <a:xfrm>
              <a:off x="9800591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64" name="Google Shape;2064;p89"/>
            <p:cNvSpPr/>
            <p:nvPr/>
          </p:nvSpPr>
          <p:spPr>
            <a:xfrm>
              <a:off x="9252915" y="485624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65" name="Google Shape;2065;p89"/>
            <p:cNvSpPr/>
            <p:nvPr/>
          </p:nvSpPr>
          <p:spPr>
            <a:xfrm>
              <a:off x="9581544" y="485624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66" name="Google Shape;2066;p89"/>
            <p:cNvSpPr/>
            <p:nvPr/>
          </p:nvSpPr>
          <p:spPr>
            <a:xfrm>
              <a:off x="10129218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67" name="Google Shape;2067;p89"/>
            <p:cNvSpPr/>
            <p:nvPr/>
          </p:nvSpPr>
          <p:spPr>
            <a:xfrm>
              <a:off x="10455360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68" name="Google Shape;2068;p89"/>
            <p:cNvSpPr/>
            <p:nvPr/>
          </p:nvSpPr>
          <p:spPr>
            <a:xfrm>
              <a:off x="9907685" y="485624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69" name="Google Shape;2069;p89"/>
            <p:cNvSpPr/>
            <p:nvPr/>
          </p:nvSpPr>
          <p:spPr>
            <a:xfrm>
              <a:off x="10236312" y="485624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0" name="Google Shape;2070;p89"/>
            <p:cNvSpPr/>
            <p:nvPr/>
          </p:nvSpPr>
          <p:spPr>
            <a:xfrm>
              <a:off x="10783987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1" name="Google Shape;2071;p89"/>
            <p:cNvSpPr/>
            <p:nvPr/>
          </p:nvSpPr>
          <p:spPr>
            <a:xfrm>
              <a:off x="10562454" y="485624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2" name="Google Shape;2072;p89"/>
            <p:cNvSpPr/>
            <p:nvPr/>
          </p:nvSpPr>
          <p:spPr>
            <a:xfrm>
              <a:off x="11112615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3" name="Google Shape;2073;p89"/>
            <p:cNvSpPr/>
            <p:nvPr/>
          </p:nvSpPr>
          <p:spPr>
            <a:xfrm>
              <a:off x="11438757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4" name="Google Shape;2074;p89"/>
            <p:cNvSpPr/>
            <p:nvPr/>
          </p:nvSpPr>
          <p:spPr>
            <a:xfrm>
              <a:off x="10891083" y="485624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5" name="Google Shape;2075;p89"/>
            <p:cNvSpPr/>
            <p:nvPr/>
          </p:nvSpPr>
          <p:spPr>
            <a:xfrm>
              <a:off x="11219710" y="485624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6" name="Google Shape;2076;p89"/>
            <p:cNvSpPr/>
            <p:nvPr/>
          </p:nvSpPr>
          <p:spPr>
            <a:xfrm>
              <a:off x="11767385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7" name="Google Shape;2077;p89"/>
            <p:cNvSpPr/>
            <p:nvPr/>
          </p:nvSpPr>
          <p:spPr>
            <a:xfrm>
              <a:off x="12093526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8" name="Google Shape;2078;p89"/>
            <p:cNvSpPr/>
            <p:nvPr/>
          </p:nvSpPr>
          <p:spPr>
            <a:xfrm>
              <a:off x="11545852" y="485624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9" name="Google Shape;2079;p89"/>
            <p:cNvSpPr/>
            <p:nvPr/>
          </p:nvSpPr>
          <p:spPr>
            <a:xfrm>
              <a:off x="11874480" y="485624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080" name="Google Shape;2080;p89"/>
          <p:cNvGrpSpPr/>
          <p:nvPr/>
        </p:nvGrpSpPr>
        <p:grpSpPr>
          <a:xfrm>
            <a:off x="83664" y="3484253"/>
            <a:ext cx="12009863" cy="176637"/>
            <a:chOff x="83664" y="3400078"/>
            <a:chExt cx="12009863" cy="176637"/>
          </a:xfrm>
        </p:grpSpPr>
        <p:sp>
          <p:nvSpPr>
            <p:cNvPr id="2081" name="Google Shape;2081;p89"/>
            <p:cNvSpPr/>
            <p:nvPr/>
          </p:nvSpPr>
          <p:spPr>
            <a:xfrm>
              <a:off x="11871994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82" name="Google Shape;2082;p89"/>
            <p:cNvSpPr/>
            <p:nvPr/>
          </p:nvSpPr>
          <p:spPr>
            <a:xfrm>
              <a:off x="11545853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83" name="Google Shape;2083;p89"/>
            <p:cNvSpPr/>
            <p:nvPr/>
          </p:nvSpPr>
          <p:spPr>
            <a:xfrm flipH="1">
              <a:off x="11979088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84" name="Google Shape;2084;p89"/>
            <p:cNvSpPr/>
            <p:nvPr/>
          </p:nvSpPr>
          <p:spPr>
            <a:xfrm flipH="1">
              <a:off x="11652948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85" name="Google Shape;2085;p89"/>
            <p:cNvSpPr/>
            <p:nvPr/>
          </p:nvSpPr>
          <p:spPr>
            <a:xfrm>
              <a:off x="11217224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86" name="Google Shape;2086;p89"/>
            <p:cNvSpPr/>
            <p:nvPr/>
          </p:nvSpPr>
          <p:spPr>
            <a:xfrm>
              <a:off x="10891084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87" name="Google Shape;2087;p89"/>
            <p:cNvSpPr/>
            <p:nvPr/>
          </p:nvSpPr>
          <p:spPr>
            <a:xfrm flipH="1">
              <a:off x="11324319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88" name="Google Shape;2088;p89"/>
            <p:cNvSpPr/>
            <p:nvPr/>
          </p:nvSpPr>
          <p:spPr>
            <a:xfrm flipH="1">
              <a:off x="10998178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89" name="Google Shape;2089;p89"/>
            <p:cNvSpPr/>
            <p:nvPr/>
          </p:nvSpPr>
          <p:spPr>
            <a:xfrm>
              <a:off x="10562456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90" name="Google Shape;2090;p89"/>
            <p:cNvSpPr/>
            <p:nvPr/>
          </p:nvSpPr>
          <p:spPr>
            <a:xfrm>
              <a:off x="10236315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91" name="Google Shape;2091;p89"/>
            <p:cNvSpPr/>
            <p:nvPr/>
          </p:nvSpPr>
          <p:spPr>
            <a:xfrm flipH="1">
              <a:off x="10669550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92" name="Google Shape;2092;p89"/>
            <p:cNvSpPr/>
            <p:nvPr/>
          </p:nvSpPr>
          <p:spPr>
            <a:xfrm flipH="1">
              <a:off x="10343410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93" name="Google Shape;2093;p89"/>
            <p:cNvSpPr/>
            <p:nvPr/>
          </p:nvSpPr>
          <p:spPr>
            <a:xfrm>
              <a:off x="9907687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94" name="Google Shape;2094;p89"/>
            <p:cNvSpPr/>
            <p:nvPr/>
          </p:nvSpPr>
          <p:spPr>
            <a:xfrm>
              <a:off x="9581546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95" name="Google Shape;2095;p89"/>
            <p:cNvSpPr/>
            <p:nvPr/>
          </p:nvSpPr>
          <p:spPr>
            <a:xfrm flipH="1">
              <a:off x="10014782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96" name="Google Shape;2096;p89"/>
            <p:cNvSpPr/>
            <p:nvPr/>
          </p:nvSpPr>
          <p:spPr>
            <a:xfrm flipH="1">
              <a:off x="9688641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97" name="Google Shape;2097;p89"/>
            <p:cNvSpPr/>
            <p:nvPr/>
          </p:nvSpPr>
          <p:spPr>
            <a:xfrm>
              <a:off x="9252918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98" name="Google Shape;2098;p89"/>
            <p:cNvSpPr/>
            <p:nvPr/>
          </p:nvSpPr>
          <p:spPr>
            <a:xfrm>
              <a:off x="8926777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99" name="Google Shape;2099;p89"/>
            <p:cNvSpPr/>
            <p:nvPr/>
          </p:nvSpPr>
          <p:spPr>
            <a:xfrm flipH="1">
              <a:off x="9360012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00" name="Google Shape;2100;p89"/>
            <p:cNvSpPr/>
            <p:nvPr/>
          </p:nvSpPr>
          <p:spPr>
            <a:xfrm flipH="1">
              <a:off x="9033872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01" name="Google Shape;2101;p89"/>
            <p:cNvSpPr/>
            <p:nvPr/>
          </p:nvSpPr>
          <p:spPr>
            <a:xfrm>
              <a:off x="8598148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02" name="Google Shape;2102;p89"/>
            <p:cNvSpPr/>
            <p:nvPr/>
          </p:nvSpPr>
          <p:spPr>
            <a:xfrm flipH="1">
              <a:off x="8705243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03" name="Google Shape;2103;p89"/>
            <p:cNvSpPr/>
            <p:nvPr/>
          </p:nvSpPr>
          <p:spPr>
            <a:xfrm>
              <a:off x="8269520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04" name="Google Shape;2104;p89"/>
            <p:cNvSpPr/>
            <p:nvPr/>
          </p:nvSpPr>
          <p:spPr>
            <a:xfrm>
              <a:off x="7943379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05" name="Google Shape;2105;p89"/>
            <p:cNvSpPr/>
            <p:nvPr/>
          </p:nvSpPr>
          <p:spPr>
            <a:xfrm flipH="1">
              <a:off x="8376614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06" name="Google Shape;2106;p89"/>
            <p:cNvSpPr/>
            <p:nvPr/>
          </p:nvSpPr>
          <p:spPr>
            <a:xfrm flipH="1">
              <a:off x="8050474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07" name="Google Shape;2107;p89"/>
            <p:cNvSpPr/>
            <p:nvPr/>
          </p:nvSpPr>
          <p:spPr>
            <a:xfrm>
              <a:off x="7614751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08" name="Google Shape;2108;p89"/>
            <p:cNvSpPr/>
            <p:nvPr/>
          </p:nvSpPr>
          <p:spPr>
            <a:xfrm>
              <a:off x="7288610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09" name="Google Shape;2109;p89"/>
            <p:cNvSpPr/>
            <p:nvPr/>
          </p:nvSpPr>
          <p:spPr>
            <a:xfrm flipH="1">
              <a:off x="7721846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0" name="Google Shape;2110;p89"/>
            <p:cNvSpPr/>
            <p:nvPr/>
          </p:nvSpPr>
          <p:spPr>
            <a:xfrm flipH="1">
              <a:off x="7395705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1" name="Google Shape;2111;p89"/>
            <p:cNvSpPr/>
            <p:nvPr/>
          </p:nvSpPr>
          <p:spPr>
            <a:xfrm>
              <a:off x="6959982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2" name="Google Shape;2112;p89"/>
            <p:cNvSpPr/>
            <p:nvPr/>
          </p:nvSpPr>
          <p:spPr>
            <a:xfrm>
              <a:off x="6633842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3" name="Google Shape;2113;p89"/>
            <p:cNvSpPr/>
            <p:nvPr/>
          </p:nvSpPr>
          <p:spPr>
            <a:xfrm flipH="1">
              <a:off x="7067077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4" name="Google Shape;2114;p89"/>
            <p:cNvSpPr/>
            <p:nvPr/>
          </p:nvSpPr>
          <p:spPr>
            <a:xfrm flipH="1">
              <a:off x="6740936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5" name="Google Shape;2115;p89"/>
            <p:cNvSpPr/>
            <p:nvPr/>
          </p:nvSpPr>
          <p:spPr>
            <a:xfrm>
              <a:off x="6305213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6" name="Google Shape;2116;p89"/>
            <p:cNvSpPr/>
            <p:nvPr/>
          </p:nvSpPr>
          <p:spPr>
            <a:xfrm>
              <a:off x="5979072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7" name="Google Shape;2117;p89"/>
            <p:cNvSpPr/>
            <p:nvPr/>
          </p:nvSpPr>
          <p:spPr>
            <a:xfrm flipH="1">
              <a:off x="6412308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8" name="Google Shape;2118;p89"/>
            <p:cNvSpPr/>
            <p:nvPr/>
          </p:nvSpPr>
          <p:spPr>
            <a:xfrm flipH="1">
              <a:off x="6086167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9" name="Google Shape;2119;p89"/>
            <p:cNvSpPr/>
            <p:nvPr/>
          </p:nvSpPr>
          <p:spPr>
            <a:xfrm>
              <a:off x="5650445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20" name="Google Shape;2120;p89"/>
            <p:cNvSpPr/>
            <p:nvPr/>
          </p:nvSpPr>
          <p:spPr>
            <a:xfrm>
              <a:off x="5324303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21" name="Google Shape;2121;p89"/>
            <p:cNvSpPr/>
            <p:nvPr/>
          </p:nvSpPr>
          <p:spPr>
            <a:xfrm flipH="1">
              <a:off x="5757539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22" name="Google Shape;2122;p89"/>
            <p:cNvSpPr/>
            <p:nvPr/>
          </p:nvSpPr>
          <p:spPr>
            <a:xfrm flipH="1">
              <a:off x="5431399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23" name="Google Shape;2123;p89"/>
            <p:cNvSpPr/>
            <p:nvPr/>
          </p:nvSpPr>
          <p:spPr>
            <a:xfrm>
              <a:off x="4995675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24" name="Google Shape;2124;p89"/>
            <p:cNvSpPr/>
            <p:nvPr/>
          </p:nvSpPr>
          <p:spPr>
            <a:xfrm flipH="1">
              <a:off x="5102769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25" name="Google Shape;2125;p89"/>
            <p:cNvSpPr/>
            <p:nvPr/>
          </p:nvSpPr>
          <p:spPr>
            <a:xfrm>
              <a:off x="4667048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26" name="Google Shape;2126;p89"/>
            <p:cNvSpPr/>
            <p:nvPr/>
          </p:nvSpPr>
          <p:spPr>
            <a:xfrm>
              <a:off x="4340907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27" name="Google Shape;2127;p89"/>
            <p:cNvSpPr/>
            <p:nvPr/>
          </p:nvSpPr>
          <p:spPr>
            <a:xfrm flipH="1">
              <a:off x="4774142" y="340007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28" name="Google Shape;2128;p89"/>
            <p:cNvSpPr/>
            <p:nvPr/>
          </p:nvSpPr>
          <p:spPr>
            <a:xfrm flipH="1">
              <a:off x="4448001" y="340007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29" name="Google Shape;2129;p89"/>
            <p:cNvSpPr/>
            <p:nvPr/>
          </p:nvSpPr>
          <p:spPr>
            <a:xfrm>
              <a:off x="4012278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30" name="Google Shape;2130;p89"/>
            <p:cNvSpPr/>
            <p:nvPr/>
          </p:nvSpPr>
          <p:spPr>
            <a:xfrm>
              <a:off x="3686138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31" name="Google Shape;2131;p89"/>
            <p:cNvSpPr/>
            <p:nvPr/>
          </p:nvSpPr>
          <p:spPr>
            <a:xfrm flipH="1">
              <a:off x="4119373" y="340007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32" name="Google Shape;2132;p89"/>
            <p:cNvSpPr/>
            <p:nvPr/>
          </p:nvSpPr>
          <p:spPr>
            <a:xfrm flipH="1">
              <a:off x="3793231" y="340007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33" name="Google Shape;2133;p89"/>
            <p:cNvSpPr/>
            <p:nvPr/>
          </p:nvSpPr>
          <p:spPr>
            <a:xfrm>
              <a:off x="3357510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34" name="Google Shape;2134;p89"/>
            <p:cNvSpPr/>
            <p:nvPr/>
          </p:nvSpPr>
          <p:spPr>
            <a:xfrm>
              <a:off x="3031369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35" name="Google Shape;2135;p89"/>
            <p:cNvSpPr/>
            <p:nvPr/>
          </p:nvSpPr>
          <p:spPr>
            <a:xfrm flipH="1">
              <a:off x="3464604" y="340007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36" name="Google Shape;2136;p89"/>
            <p:cNvSpPr/>
            <p:nvPr/>
          </p:nvSpPr>
          <p:spPr>
            <a:xfrm flipH="1">
              <a:off x="3138464" y="340007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37" name="Google Shape;2137;p89"/>
            <p:cNvSpPr/>
            <p:nvPr/>
          </p:nvSpPr>
          <p:spPr>
            <a:xfrm>
              <a:off x="2702740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38" name="Google Shape;2138;p89"/>
            <p:cNvSpPr/>
            <p:nvPr/>
          </p:nvSpPr>
          <p:spPr>
            <a:xfrm>
              <a:off x="2376599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39" name="Google Shape;2139;p89"/>
            <p:cNvSpPr/>
            <p:nvPr/>
          </p:nvSpPr>
          <p:spPr>
            <a:xfrm flipH="1">
              <a:off x="2809836" y="340007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40" name="Google Shape;2140;p89"/>
            <p:cNvSpPr/>
            <p:nvPr/>
          </p:nvSpPr>
          <p:spPr>
            <a:xfrm flipH="1">
              <a:off x="2483694" y="340007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41" name="Google Shape;2141;p89"/>
            <p:cNvSpPr/>
            <p:nvPr/>
          </p:nvSpPr>
          <p:spPr>
            <a:xfrm>
              <a:off x="2047972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42" name="Google Shape;2142;p89"/>
            <p:cNvSpPr/>
            <p:nvPr/>
          </p:nvSpPr>
          <p:spPr>
            <a:xfrm>
              <a:off x="1721830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43" name="Google Shape;2143;p89"/>
            <p:cNvSpPr/>
            <p:nvPr/>
          </p:nvSpPr>
          <p:spPr>
            <a:xfrm flipH="1">
              <a:off x="2155066" y="340007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44" name="Google Shape;2144;p89"/>
            <p:cNvSpPr/>
            <p:nvPr/>
          </p:nvSpPr>
          <p:spPr>
            <a:xfrm flipH="1">
              <a:off x="1828926" y="340007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45" name="Google Shape;2145;p89"/>
            <p:cNvSpPr/>
            <p:nvPr/>
          </p:nvSpPr>
          <p:spPr>
            <a:xfrm>
              <a:off x="1393203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46" name="Google Shape;2146;p89"/>
            <p:cNvSpPr/>
            <p:nvPr/>
          </p:nvSpPr>
          <p:spPr>
            <a:xfrm flipH="1">
              <a:off x="1500297" y="340007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47" name="Google Shape;2147;p89"/>
            <p:cNvSpPr/>
            <p:nvPr/>
          </p:nvSpPr>
          <p:spPr>
            <a:xfrm>
              <a:off x="1064575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48" name="Google Shape;2148;p89"/>
            <p:cNvSpPr/>
            <p:nvPr/>
          </p:nvSpPr>
          <p:spPr>
            <a:xfrm>
              <a:off x="738433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49" name="Google Shape;2149;p89"/>
            <p:cNvSpPr/>
            <p:nvPr/>
          </p:nvSpPr>
          <p:spPr>
            <a:xfrm flipH="1">
              <a:off x="1171668" y="340007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50" name="Google Shape;2150;p89"/>
            <p:cNvSpPr/>
            <p:nvPr/>
          </p:nvSpPr>
          <p:spPr>
            <a:xfrm flipH="1">
              <a:off x="845528" y="340007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51" name="Google Shape;2151;p89"/>
            <p:cNvSpPr/>
            <p:nvPr/>
          </p:nvSpPr>
          <p:spPr>
            <a:xfrm>
              <a:off x="409805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52" name="Google Shape;2152;p89"/>
            <p:cNvSpPr/>
            <p:nvPr/>
          </p:nvSpPr>
          <p:spPr>
            <a:xfrm>
              <a:off x="83664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53" name="Google Shape;2153;p89"/>
            <p:cNvSpPr/>
            <p:nvPr/>
          </p:nvSpPr>
          <p:spPr>
            <a:xfrm flipH="1">
              <a:off x="516899" y="340007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54" name="Google Shape;2154;p89"/>
            <p:cNvSpPr/>
            <p:nvPr/>
          </p:nvSpPr>
          <p:spPr>
            <a:xfrm flipH="1">
              <a:off x="190758" y="340007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155" name="Google Shape;2155;p89"/>
          <p:cNvGrpSpPr/>
          <p:nvPr/>
        </p:nvGrpSpPr>
        <p:grpSpPr>
          <a:xfrm>
            <a:off x="83663" y="3769287"/>
            <a:ext cx="12009864" cy="176637"/>
            <a:chOff x="83663" y="3697854"/>
            <a:chExt cx="12009864" cy="176637"/>
          </a:xfrm>
        </p:grpSpPr>
        <p:sp>
          <p:nvSpPr>
            <p:cNvPr id="2156" name="Google Shape;2156;p89"/>
            <p:cNvSpPr/>
            <p:nvPr/>
          </p:nvSpPr>
          <p:spPr>
            <a:xfrm>
              <a:off x="5217208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57" name="Google Shape;2157;p89"/>
            <p:cNvSpPr/>
            <p:nvPr/>
          </p:nvSpPr>
          <p:spPr>
            <a:xfrm>
              <a:off x="5543349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58" name="Google Shape;2158;p89"/>
            <p:cNvSpPr/>
            <p:nvPr/>
          </p:nvSpPr>
          <p:spPr>
            <a:xfrm>
              <a:off x="4995675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59" name="Google Shape;2159;p89"/>
            <p:cNvSpPr/>
            <p:nvPr/>
          </p:nvSpPr>
          <p:spPr>
            <a:xfrm>
              <a:off x="5324302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60" name="Google Shape;2160;p89"/>
            <p:cNvSpPr/>
            <p:nvPr/>
          </p:nvSpPr>
          <p:spPr>
            <a:xfrm>
              <a:off x="5871978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61" name="Google Shape;2161;p89"/>
            <p:cNvSpPr/>
            <p:nvPr/>
          </p:nvSpPr>
          <p:spPr>
            <a:xfrm>
              <a:off x="6198118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62" name="Google Shape;2162;p89"/>
            <p:cNvSpPr/>
            <p:nvPr/>
          </p:nvSpPr>
          <p:spPr>
            <a:xfrm>
              <a:off x="5650444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63" name="Google Shape;2163;p89"/>
            <p:cNvSpPr/>
            <p:nvPr/>
          </p:nvSpPr>
          <p:spPr>
            <a:xfrm>
              <a:off x="5979072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64" name="Google Shape;2164;p89"/>
            <p:cNvSpPr/>
            <p:nvPr/>
          </p:nvSpPr>
          <p:spPr>
            <a:xfrm>
              <a:off x="6526746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65" name="Google Shape;2165;p89"/>
            <p:cNvSpPr/>
            <p:nvPr/>
          </p:nvSpPr>
          <p:spPr>
            <a:xfrm>
              <a:off x="6852887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66" name="Google Shape;2166;p89"/>
            <p:cNvSpPr/>
            <p:nvPr/>
          </p:nvSpPr>
          <p:spPr>
            <a:xfrm>
              <a:off x="6305213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67" name="Google Shape;2167;p89"/>
            <p:cNvSpPr/>
            <p:nvPr/>
          </p:nvSpPr>
          <p:spPr>
            <a:xfrm>
              <a:off x="6633841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68" name="Google Shape;2168;p89"/>
            <p:cNvSpPr/>
            <p:nvPr/>
          </p:nvSpPr>
          <p:spPr>
            <a:xfrm>
              <a:off x="7181515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69" name="Google Shape;2169;p89"/>
            <p:cNvSpPr/>
            <p:nvPr/>
          </p:nvSpPr>
          <p:spPr>
            <a:xfrm>
              <a:off x="7507656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70" name="Google Shape;2170;p89"/>
            <p:cNvSpPr/>
            <p:nvPr/>
          </p:nvSpPr>
          <p:spPr>
            <a:xfrm>
              <a:off x="6959982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71" name="Google Shape;2171;p89"/>
            <p:cNvSpPr/>
            <p:nvPr/>
          </p:nvSpPr>
          <p:spPr>
            <a:xfrm>
              <a:off x="7288610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72" name="Google Shape;2172;p89"/>
            <p:cNvSpPr/>
            <p:nvPr/>
          </p:nvSpPr>
          <p:spPr>
            <a:xfrm>
              <a:off x="7836284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73" name="Google Shape;2173;p89"/>
            <p:cNvSpPr/>
            <p:nvPr/>
          </p:nvSpPr>
          <p:spPr>
            <a:xfrm>
              <a:off x="8162425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74" name="Google Shape;2174;p89"/>
            <p:cNvSpPr/>
            <p:nvPr/>
          </p:nvSpPr>
          <p:spPr>
            <a:xfrm>
              <a:off x="7614751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75" name="Google Shape;2175;p89"/>
            <p:cNvSpPr/>
            <p:nvPr/>
          </p:nvSpPr>
          <p:spPr>
            <a:xfrm>
              <a:off x="7943378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76" name="Google Shape;2176;p89"/>
            <p:cNvSpPr/>
            <p:nvPr/>
          </p:nvSpPr>
          <p:spPr>
            <a:xfrm>
              <a:off x="8491054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77" name="Google Shape;2177;p89"/>
            <p:cNvSpPr/>
            <p:nvPr/>
          </p:nvSpPr>
          <p:spPr>
            <a:xfrm>
              <a:off x="8269520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78" name="Google Shape;2178;p89"/>
            <p:cNvSpPr/>
            <p:nvPr/>
          </p:nvSpPr>
          <p:spPr>
            <a:xfrm>
              <a:off x="8819682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79" name="Google Shape;2179;p89"/>
            <p:cNvSpPr/>
            <p:nvPr/>
          </p:nvSpPr>
          <p:spPr>
            <a:xfrm>
              <a:off x="9145823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80" name="Google Shape;2180;p89"/>
            <p:cNvSpPr/>
            <p:nvPr/>
          </p:nvSpPr>
          <p:spPr>
            <a:xfrm>
              <a:off x="8598148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81" name="Google Shape;2181;p89"/>
            <p:cNvSpPr/>
            <p:nvPr/>
          </p:nvSpPr>
          <p:spPr>
            <a:xfrm>
              <a:off x="8926776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82" name="Google Shape;2182;p89"/>
            <p:cNvSpPr/>
            <p:nvPr/>
          </p:nvSpPr>
          <p:spPr>
            <a:xfrm>
              <a:off x="9474451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83" name="Google Shape;2183;p89"/>
            <p:cNvSpPr/>
            <p:nvPr/>
          </p:nvSpPr>
          <p:spPr>
            <a:xfrm>
              <a:off x="9800592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84" name="Google Shape;2184;p89"/>
            <p:cNvSpPr/>
            <p:nvPr/>
          </p:nvSpPr>
          <p:spPr>
            <a:xfrm>
              <a:off x="9252918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85" name="Google Shape;2185;p89"/>
            <p:cNvSpPr/>
            <p:nvPr/>
          </p:nvSpPr>
          <p:spPr>
            <a:xfrm>
              <a:off x="9581546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86" name="Google Shape;2186;p89"/>
            <p:cNvSpPr/>
            <p:nvPr/>
          </p:nvSpPr>
          <p:spPr>
            <a:xfrm>
              <a:off x="10129220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87" name="Google Shape;2187;p89"/>
            <p:cNvSpPr/>
            <p:nvPr/>
          </p:nvSpPr>
          <p:spPr>
            <a:xfrm>
              <a:off x="10455360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88" name="Google Shape;2188;p89"/>
            <p:cNvSpPr/>
            <p:nvPr/>
          </p:nvSpPr>
          <p:spPr>
            <a:xfrm>
              <a:off x="9907686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89" name="Google Shape;2189;p89"/>
            <p:cNvSpPr/>
            <p:nvPr/>
          </p:nvSpPr>
          <p:spPr>
            <a:xfrm>
              <a:off x="10236314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90" name="Google Shape;2190;p89"/>
            <p:cNvSpPr/>
            <p:nvPr/>
          </p:nvSpPr>
          <p:spPr>
            <a:xfrm>
              <a:off x="10783989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91" name="Google Shape;2191;p89"/>
            <p:cNvSpPr/>
            <p:nvPr/>
          </p:nvSpPr>
          <p:spPr>
            <a:xfrm>
              <a:off x="11110130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92" name="Google Shape;2192;p89"/>
            <p:cNvSpPr/>
            <p:nvPr/>
          </p:nvSpPr>
          <p:spPr>
            <a:xfrm>
              <a:off x="10562455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93" name="Google Shape;2193;p89"/>
            <p:cNvSpPr/>
            <p:nvPr/>
          </p:nvSpPr>
          <p:spPr>
            <a:xfrm>
              <a:off x="10891083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94" name="Google Shape;2194;p89"/>
            <p:cNvSpPr/>
            <p:nvPr/>
          </p:nvSpPr>
          <p:spPr>
            <a:xfrm>
              <a:off x="11438757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95" name="Google Shape;2195;p89"/>
            <p:cNvSpPr/>
            <p:nvPr/>
          </p:nvSpPr>
          <p:spPr>
            <a:xfrm>
              <a:off x="11764899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96" name="Google Shape;2196;p89"/>
            <p:cNvSpPr/>
            <p:nvPr/>
          </p:nvSpPr>
          <p:spPr>
            <a:xfrm>
              <a:off x="11217225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97" name="Google Shape;2197;p89"/>
            <p:cNvSpPr/>
            <p:nvPr/>
          </p:nvSpPr>
          <p:spPr>
            <a:xfrm>
              <a:off x="11545852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98" name="Google Shape;2198;p89"/>
            <p:cNvSpPr/>
            <p:nvPr/>
          </p:nvSpPr>
          <p:spPr>
            <a:xfrm>
              <a:off x="12093527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99" name="Google Shape;2199;p89"/>
            <p:cNvSpPr/>
            <p:nvPr/>
          </p:nvSpPr>
          <p:spPr>
            <a:xfrm>
              <a:off x="11871993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00" name="Google Shape;2200;p89"/>
            <p:cNvSpPr/>
            <p:nvPr/>
          </p:nvSpPr>
          <p:spPr>
            <a:xfrm>
              <a:off x="302710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01" name="Google Shape;2201;p89"/>
            <p:cNvSpPr/>
            <p:nvPr/>
          </p:nvSpPr>
          <p:spPr>
            <a:xfrm>
              <a:off x="83663" y="369785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02" name="Google Shape;2202;p89"/>
            <p:cNvSpPr/>
            <p:nvPr/>
          </p:nvSpPr>
          <p:spPr>
            <a:xfrm>
              <a:off x="631337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03" name="Google Shape;2203;p89"/>
            <p:cNvSpPr/>
            <p:nvPr/>
          </p:nvSpPr>
          <p:spPr>
            <a:xfrm>
              <a:off x="957479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04" name="Google Shape;2204;p89"/>
            <p:cNvSpPr/>
            <p:nvPr/>
          </p:nvSpPr>
          <p:spPr>
            <a:xfrm>
              <a:off x="409806" y="369785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05" name="Google Shape;2205;p89"/>
            <p:cNvSpPr/>
            <p:nvPr/>
          </p:nvSpPr>
          <p:spPr>
            <a:xfrm>
              <a:off x="738432" y="369785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06" name="Google Shape;2206;p89"/>
            <p:cNvSpPr/>
            <p:nvPr/>
          </p:nvSpPr>
          <p:spPr>
            <a:xfrm>
              <a:off x="1286107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07" name="Google Shape;2207;p89"/>
            <p:cNvSpPr/>
            <p:nvPr/>
          </p:nvSpPr>
          <p:spPr>
            <a:xfrm>
              <a:off x="1064574" y="369785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08" name="Google Shape;2208;p89"/>
            <p:cNvSpPr/>
            <p:nvPr/>
          </p:nvSpPr>
          <p:spPr>
            <a:xfrm>
              <a:off x="1614735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09" name="Google Shape;2209;p89"/>
            <p:cNvSpPr/>
            <p:nvPr/>
          </p:nvSpPr>
          <p:spPr>
            <a:xfrm>
              <a:off x="1940877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10" name="Google Shape;2210;p89"/>
            <p:cNvSpPr/>
            <p:nvPr/>
          </p:nvSpPr>
          <p:spPr>
            <a:xfrm>
              <a:off x="1393203" y="369785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11" name="Google Shape;2211;p89"/>
            <p:cNvSpPr/>
            <p:nvPr/>
          </p:nvSpPr>
          <p:spPr>
            <a:xfrm>
              <a:off x="1721829" y="369785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12" name="Google Shape;2212;p89"/>
            <p:cNvSpPr/>
            <p:nvPr/>
          </p:nvSpPr>
          <p:spPr>
            <a:xfrm>
              <a:off x="2269505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13" name="Google Shape;2213;p89"/>
            <p:cNvSpPr/>
            <p:nvPr/>
          </p:nvSpPr>
          <p:spPr>
            <a:xfrm>
              <a:off x="2595646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14" name="Google Shape;2214;p89"/>
            <p:cNvSpPr/>
            <p:nvPr/>
          </p:nvSpPr>
          <p:spPr>
            <a:xfrm>
              <a:off x="2047971" y="369785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15" name="Google Shape;2215;p89"/>
            <p:cNvSpPr/>
            <p:nvPr/>
          </p:nvSpPr>
          <p:spPr>
            <a:xfrm>
              <a:off x="2376599" y="369785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16" name="Google Shape;2216;p89"/>
            <p:cNvSpPr/>
            <p:nvPr/>
          </p:nvSpPr>
          <p:spPr>
            <a:xfrm>
              <a:off x="2924274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17" name="Google Shape;2217;p89"/>
            <p:cNvSpPr/>
            <p:nvPr/>
          </p:nvSpPr>
          <p:spPr>
            <a:xfrm>
              <a:off x="3250415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18" name="Google Shape;2218;p89"/>
            <p:cNvSpPr/>
            <p:nvPr/>
          </p:nvSpPr>
          <p:spPr>
            <a:xfrm>
              <a:off x="2702740" y="369785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19" name="Google Shape;2219;p89"/>
            <p:cNvSpPr/>
            <p:nvPr/>
          </p:nvSpPr>
          <p:spPr>
            <a:xfrm>
              <a:off x="3031368" y="369785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20" name="Google Shape;2220;p89"/>
            <p:cNvSpPr/>
            <p:nvPr/>
          </p:nvSpPr>
          <p:spPr>
            <a:xfrm>
              <a:off x="3579042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21" name="Google Shape;2221;p89"/>
            <p:cNvSpPr/>
            <p:nvPr/>
          </p:nvSpPr>
          <p:spPr>
            <a:xfrm>
              <a:off x="3905183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22" name="Google Shape;2222;p89"/>
            <p:cNvSpPr/>
            <p:nvPr/>
          </p:nvSpPr>
          <p:spPr>
            <a:xfrm>
              <a:off x="3357509" y="369785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23" name="Google Shape;2223;p89"/>
            <p:cNvSpPr/>
            <p:nvPr/>
          </p:nvSpPr>
          <p:spPr>
            <a:xfrm>
              <a:off x="3686137" y="369785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24" name="Google Shape;2224;p89"/>
            <p:cNvSpPr/>
            <p:nvPr/>
          </p:nvSpPr>
          <p:spPr>
            <a:xfrm>
              <a:off x="4233811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25" name="Google Shape;2225;p89"/>
            <p:cNvSpPr/>
            <p:nvPr/>
          </p:nvSpPr>
          <p:spPr>
            <a:xfrm>
              <a:off x="4559953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26" name="Google Shape;2226;p89"/>
            <p:cNvSpPr/>
            <p:nvPr/>
          </p:nvSpPr>
          <p:spPr>
            <a:xfrm>
              <a:off x="4012279" y="369785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27" name="Google Shape;2227;p89"/>
            <p:cNvSpPr/>
            <p:nvPr/>
          </p:nvSpPr>
          <p:spPr>
            <a:xfrm>
              <a:off x="4340906" y="369785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28" name="Google Shape;2228;p89"/>
            <p:cNvSpPr/>
            <p:nvPr/>
          </p:nvSpPr>
          <p:spPr>
            <a:xfrm>
              <a:off x="4888581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29" name="Google Shape;2229;p89"/>
            <p:cNvSpPr/>
            <p:nvPr/>
          </p:nvSpPr>
          <p:spPr>
            <a:xfrm>
              <a:off x="4667048" y="369785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230" name="Google Shape;2230;p89"/>
          <p:cNvGrpSpPr/>
          <p:nvPr/>
        </p:nvGrpSpPr>
        <p:grpSpPr>
          <a:xfrm>
            <a:off x="83664" y="4054323"/>
            <a:ext cx="12009863" cy="176637"/>
            <a:chOff x="83664" y="3988163"/>
            <a:chExt cx="12009863" cy="176637"/>
          </a:xfrm>
        </p:grpSpPr>
        <p:sp>
          <p:nvSpPr>
            <p:cNvPr id="2231" name="Google Shape;2231;p89"/>
            <p:cNvSpPr/>
            <p:nvPr/>
          </p:nvSpPr>
          <p:spPr>
            <a:xfrm>
              <a:off x="11871994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32" name="Google Shape;2232;p89"/>
            <p:cNvSpPr/>
            <p:nvPr/>
          </p:nvSpPr>
          <p:spPr>
            <a:xfrm>
              <a:off x="11545853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33" name="Google Shape;2233;p89"/>
            <p:cNvSpPr/>
            <p:nvPr/>
          </p:nvSpPr>
          <p:spPr>
            <a:xfrm flipH="1">
              <a:off x="11979088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34" name="Google Shape;2234;p89"/>
            <p:cNvSpPr/>
            <p:nvPr/>
          </p:nvSpPr>
          <p:spPr>
            <a:xfrm flipH="1">
              <a:off x="11652948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35" name="Google Shape;2235;p89"/>
            <p:cNvSpPr/>
            <p:nvPr/>
          </p:nvSpPr>
          <p:spPr>
            <a:xfrm>
              <a:off x="11217224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36" name="Google Shape;2236;p89"/>
            <p:cNvSpPr/>
            <p:nvPr/>
          </p:nvSpPr>
          <p:spPr>
            <a:xfrm>
              <a:off x="10891084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37" name="Google Shape;2237;p89"/>
            <p:cNvSpPr/>
            <p:nvPr/>
          </p:nvSpPr>
          <p:spPr>
            <a:xfrm flipH="1">
              <a:off x="11324319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38" name="Google Shape;2238;p89"/>
            <p:cNvSpPr/>
            <p:nvPr/>
          </p:nvSpPr>
          <p:spPr>
            <a:xfrm flipH="1">
              <a:off x="10998178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39" name="Google Shape;2239;p89"/>
            <p:cNvSpPr/>
            <p:nvPr/>
          </p:nvSpPr>
          <p:spPr>
            <a:xfrm>
              <a:off x="10562456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40" name="Google Shape;2240;p89"/>
            <p:cNvSpPr/>
            <p:nvPr/>
          </p:nvSpPr>
          <p:spPr>
            <a:xfrm>
              <a:off x="10236315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41" name="Google Shape;2241;p89"/>
            <p:cNvSpPr/>
            <p:nvPr/>
          </p:nvSpPr>
          <p:spPr>
            <a:xfrm flipH="1">
              <a:off x="10669550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42" name="Google Shape;2242;p89"/>
            <p:cNvSpPr/>
            <p:nvPr/>
          </p:nvSpPr>
          <p:spPr>
            <a:xfrm flipH="1">
              <a:off x="10343410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43" name="Google Shape;2243;p89"/>
            <p:cNvSpPr/>
            <p:nvPr/>
          </p:nvSpPr>
          <p:spPr>
            <a:xfrm>
              <a:off x="9907687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44" name="Google Shape;2244;p89"/>
            <p:cNvSpPr/>
            <p:nvPr/>
          </p:nvSpPr>
          <p:spPr>
            <a:xfrm>
              <a:off x="9581546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45" name="Google Shape;2245;p89"/>
            <p:cNvSpPr/>
            <p:nvPr/>
          </p:nvSpPr>
          <p:spPr>
            <a:xfrm flipH="1">
              <a:off x="10014782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46" name="Google Shape;2246;p89"/>
            <p:cNvSpPr/>
            <p:nvPr/>
          </p:nvSpPr>
          <p:spPr>
            <a:xfrm flipH="1">
              <a:off x="9688641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47" name="Google Shape;2247;p89"/>
            <p:cNvSpPr/>
            <p:nvPr/>
          </p:nvSpPr>
          <p:spPr>
            <a:xfrm>
              <a:off x="9252918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48" name="Google Shape;2248;p89"/>
            <p:cNvSpPr/>
            <p:nvPr/>
          </p:nvSpPr>
          <p:spPr>
            <a:xfrm>
              <a:off x="8926777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49" name="Google Shape;2249;p89"/>
            <p:cNvSpPr/>
            <p:nvPr/>
          </p:nvSpPr>
          <p:spPr>
            <a:xfrm flipH="1">
              <a:off x="9360012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50" name="Google Shape;2250;p89"/>
            <p:cNvSpPr/>
            <p:nvPr/>
          </p:nvSpPr>
          <p:spPr>
            <a:xfrm flipH="1">
              <a:off x="9033872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51" name="Google Shape;2251;p89"/>
            <p:cNvSpPr/>
            <p:nvPr/>
          </p:nvSpPr>
          <p:spPr>
            <a:xfrm>
              <a:off x="8598148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52" name="Google Shape;2252;p89"/>
            <p:cNvSpPr/>
            <p:nvPr/>
          </p:nvSpPr>
          <p:spPr>
            <a:xfrm flipH="1">
              <a:off x="8705243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53" name="Google Shape;2253;p89"/>
            <p:cNvSpPr/>
            <p:nvPr/>
          </p:nvSpPr>
          <p:spPr>
            <a:xfrm>
              <a:off x="8269520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54" name="Google Shape;2254;p89"/>
            <p:cNvSpPr/>
            <p:nvPr/>
          </p:nvSpPr>
          <p:spPr>
            <a:xfrm>
              <a:off x="7943379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55" name="Google Shape;2255;p89"/>
            <p:cNvSpPr/>
            <p:nvPr/>
          </p:nvSpPr>
          <p:spPr>
            <a:xfrm flipH="1">
              <a:off x="8376614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56" name="Google Shape;2256;p89"/>
            <p:cNvSpPr/>
            <p:nvPr/>
          </p:nvSpPr>
          <p:spPr>
            <a:xfrm flipH="1">
              <a:off x="8050474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57" name="Google Shape;2257;p89"/>
            <p:cNvSpPr/>
            <p:nvPr/>
          </p:nvSpPr>
          <p:spPr>
            <a:xfrm>
              <a:off x="7614751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58" name="Google Shape;2258;p89"/>
            <p:cNvSpPr/>
            <p:nvPr/>
          </p:nvSpPr>
          <p:spPr>
            <a:xfrm>
              <a:off x="7288610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59" name="Google Shape;2259;p89"/>
            <p:cNvSpPr/>
            <p:nvPr/>
          </p:nvSpPr>
          <p:spPr>
            <a:xfrm flipH="1">
              <a:off x="7721846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60" name="Google Shape;2260;p89"/>
            <p:cNvSpPr/>
            <p:nvPr/>
          </p:nvSpPr>
          <p:spPr>
            <a:xfrm flipH="1">
              <a:off x="7395705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61" name="Google Shape;2261;p89"/>
            <p:cNvSpPr/>
            <p:nvPr/>
          </p:nvSpPr>
          <p:spPr>
            <a:xfrm>
              <a:off x="6959982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62" name="Google Shape;2262;p89"/>
            <p:cNvSpPr/>
            <p:nvPr/>
          </p:nvSpPr>
          <p:spPr>
            <a:xfrm>
              <a:off x="6633842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63" name="Google Shape;2263;p89"/>
            <p:cNvSpPr/>
            <p:nvPr/>
          </p:nvSpPr>
          <p:spPr>
            <a:xfrm flipH="1">
              <a:off x="7067077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64" name="Google Shape;2264;p89"/>
            <p:cNvSpPr/>
            <p:nvPr/>
          </p:nvSpPr>
          <p:spPr>
            <a:xfrm flipH="1">
              <a:off x="6740936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65" name="Google Shape;2265;p89"/>
            <p:cNvSpPr/>
            <p:nvPr/>
          </p:nvSpPr>
          <p:spPr>
            <a:xfrm>
              <a:off x="6305213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66" name="Google Shape;2266;p89"/>
            <p:cNvSpPr/>
            <p:nvPr/>
          </p:nvSpPr>
          <p:spPr>
            <a:xfrm>
              <a:off x="5979072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67" name="Google Shape;2267;p89"/>
            <p:cNvSpPr/>
            <p:nvPr/>
          </p:nvSpPr>
          <p:spPr>
            <a:xfrm flipH="1">
              <a:off x="6412308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68" name="Google Shape;2268;p89"/>
            <p:cNvSpPr/>
            <p:nvPr/>
          </p:nvSpPr>
          <p:spPr>
            <a:xfrm flipH="1">
              <a:off x="6086167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69" name="Google Shape;2269;p89"/>
            <p:cNvSpPr/>
            <p:nvPr/>
          </p:nvSpPr>
          <p:spPr>
            <a:xfrm>
              <a:off x="5650445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70" name="Google Shape;2270;p89"/>
            <p:cNvSpPr/>
            <p:nvPr/>
          </p:nvSpPr>
          <p:spPr>
            <a:xfrm>
              <a:off x="5324303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71" name="Google Shape;2271;p89"/>
            <p:cNvSpPr/>
            <p:nvPr/>
          </p:nvSpPr>
          <p:spPr>
            <a:xfrm flipH="1">
              <a:off x="5757539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72" name="Google Shape;2272;p89"/>
            <p:cNvSpPr/>
            <p:nvPr/>
          </p:nvSpPr>
          <p:spPr>
            <a:xfrm flipH="1">
              <a:off x="5431399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73" name="Google Shape;2273;p89"/>
            <p:cNvSpPr/>
            <p:nvPr/>
          </p:nvSpPr>
          <p:spPr>
            <a:xfrm>
              <a:off x="4995675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74" name="Google Shape;2274;p89"/>
            <p:cNvSpPr/>
            <p:nvPr/>
          </p:nvSpPr>
          <p:spPr>
            <a:xfrm flipH="1">
              <a:off x="5102769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75" name="Google Shape;2275;p89"/>
            <p:cNvSpPr/>
            <p:nvPr/>
          </p:nvSpPr>
          <p:spPr>
            <a:xfrm>
              <a:off x="4667048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76" name="Google Shape;2276;p89"/>
            <p:cNvSpPr/>
            <p:nvPr/>
          </p:nvSpPr>
          <p:spPr>
            <a:xfrm>
              <a:off x="4340907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77" name="Google Shape;2277;p89"/>
            <p:cNvSpPr/>
            <p:nvPr/>
          </p:nvSpPr>
          <p:spPr>
            <a:xfrm flipH="1">
              <a:off x="4774142" y="3988163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78" name="Google Shape;2278;p89"/>
            <p:cNvSpPr/>
            <p:nvPr/>
          </p:nvSpPr>
          <p:spPr>
            <a:xfrm flipH="1">
              <a:off x="4448001" y="3988163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79" name="Google Shape;2279;p89"/>
            <p:cNvSpPr/>
            <p:nvPr/>
          </p:nvSpPr>
          <p:spPr>
            <a:xfrm>
              <a:off x="4012278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80" name="Google Shape;2280;p89"/>
            <p:cNvSpPr/>
            <p:nvPr/>
          </p:nvSpPr>
          <p:spPr>
            <a:xfrm>
              <a:off x="3686138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81" name="Google Shape;2281;p89"/>
            <p:cNvSpPr/>
            <p:nvPr/>
          </p:nvSpPr>
          <p:spPr>
            <a:xfrm flipH="1">
              <a:off x="4119373" y="3988163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82" name="Google Shape;2282;p89"/>
            <p:cNvSpPr/>
            <p:nvPr/>
          </p:nvSpPr>
          <p:spPr>
            <a:xfrm flipH="1">
              <a:off x="3793231" y="3988163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83" name="Google Shape;2283;p89"/>
            <p:cNvSpPr/>
            <p:nvPr/>
          </p:nvSpPr>
          <p:spPr>
            <a:xfrm>
              <a:off x="3357510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84" name="Google Shape;2284;p89"/>
            <p:cNvSpPr/>
            <p:nvPr/>
          </p:nvSpPr>
          <p:spPr>
            <a:xfrm>
              <a:off x="3031369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85" name="Google Shape;2285;p89"/>
            <p:cNvSpPr/>
            <p:nvPr/>
          </p:nvSpPr>
          <p:spPr>
            <a:xfrm flipH="1">
              <a:off x="3464604" y="3988163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86" name="Google Shape;2286;p89"/>
            <p:cNvSpPr/>
            <p:nvPr/>
          </p:nvSpPr>
          <p:spPr>
            <a:xfrm flipH="1">
              <a:off x="3138464" y="3988163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87" name="Google Shape;2287;p89"/>
            <p:cNvSpPr/>
            <p:nvPr/>
          </p:nvSpPr>
          <p:spPr>
            <a:xfrm>
              <a:off x="2702740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88" name="Google Shape;2288;p89"/>
            <p:cNvSpPr/>
            <p:nvPr/>
          </p:nvSpPr>
          <p:spPr>
            <a:xfrm>
              <a:off x="2376599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89" name="Google Shape;2289;p89"/>
            <p:cNvSpPr/>
            <p:nvPr/>
          </p:nvSpPr>
          <p:spPr>
            <a:xfrm flipH="1">
              <a:off x="2809836" y="3988163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90" name="Google Shape;2290;p89"/>
            <p:cNvSpPr/>
            <p:nvPr/>
          </p:nvSpPr>
          <p:spPr>
            <a:xfrm flipH="1">
              <a:off x="2483694" y="3988163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91" name="Google Shape;2291;p89"/>
            <p:cNvSpPr/>
            <p:nvPr/>
          </p:nvSpPr>
          <p:spPr>
            <a:xfrm>
              <a:off x="2047972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92" name="Google Shape;2292;p89"/>
            <p:cNvSpPr/>
            <p:nvPr/>
          </p:nvSpPr>
          <p:spPr>
            <a:xfrm>
              <a:off x="1721830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93" name="Google Shape;2293;p89"/>
            <p:cNvSpPr/>
            <p:nvPr/>
          </p:nvSpPr>
          <p:spPr>
            <a:xfrm flipH="1">
              <a:off x="2155066" y="3988163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94" name="Google Shape;2294;p89"/>
            <p:cNvSpPr/>
            <p:nvPr/>
          </p:nvSpPr>
          <p:spPr>
            <a:xfrm flipH="1">
              <a:off x="1828926" y="3988163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95" name="Google Shape;2295;p89"/>
            <p:cNvSpPr/>
            <p:nvPr/>
          </p:nvSpPr>
          <p:spPr>
            <a:xfrm>
              <a:off x="1393203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96" name="Google Shape;2296;p89"/>
            <p:cNvSpPr/>
            <p:nvPr/>
          </p:nvSpPr>
          <p:spPr>
            <a:xfrm flipH="1">
              <a:off x="1500297" y="3988163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97" name="Google Shape;2297;p89"/>
            <p:cNvSpPr/>
            <p:nvPr/>
          </p:nvSpPr>
          <p:spPr>
            <a:xfrm>
              <a:off x="1064575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98" name="Google Shape;2298;p89"/>
            <p:cNvSpPr/>
            <p:nvPr/>
          </p:nvSpPr>
          <p:spPr>
            <a:xfrm>
              <a:off x="738433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99" name="Google Shape;2299;p89"/>
            <p:cNvSpPr/>
            <p:nvPr/>
          </p:nvSpPr>
          <p:spPr>
            <a:xfrm flipH="1">
              <a:off x="1171668" y="3988163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00" name="Google Shape;2300;p89"/>
            <p:cNvSpPr/>
            <p:nvPr/>
          </p:nvSpPr>
          <p:spPr>
            <a:xfrm flipH="1">
              <a:off x="845528" y="3988163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01" name="Google Shape;2301;p89"/>
            <p:cNvSpPr/>
            <p:nvPr/>
          </p:nvSpPr>
          <p:spPr>
            <a:xfrm>
              <a:off x="409805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02" name="Google Shape;2302;p89"/>
            <p:cNvSpPr/>
            <p:nvPr/>
          </p:nvSpPr>
          <p:spPr>
            <a:xfrm>
              <a:off x="83664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03" name="Google Shape;2303;p89"/>
            <p:cNvSpPr/>
            <p:nvPr/>
          </p:nvSpPr>
          <p:spPr>
            <a:xfrm flipH="1">
              <a:off x="516899" y="3988163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04" name="Google Shape;2304;p89"/>
            <p:cNvSpPr/>
            <p:nvPr/>
          </p:nvSpPr>
          <p:spPr>
            <a:xfrm flipH="1">
              <a:off x="190758" y="3988163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305" name="Google Shape;2305;p8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182850" tIns="146275" rIns="182850" bIns="146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">
  <p:cSld name="Code"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7" name="Google Shape;2307;p90"/>
          <p:cNvGrpSpPr/>
          <p:nvPr/>
        </p:nvGrpSpPr>
        <p:grpSpPr>
          <a:xfrm>
            <a:off x="83663" y="2629149"/>
            <a:ext cx="12009863" cy="176637"/>
            <a:chOff x="83663" y="2532000"/>
            <a:chExt cx="12009863" cy="176637"/>
          </a:xfrm>
        </p:grpSpPr>
        <p:sp>
          <p:nvSpPr>
            <p:cNvPr id="2308" name="Google Shape;2308;p90"/>
            <p:cNvSpPr/>
            <p:nvPr/>
          </p:nvSpPr>
          <p:spPr>
            <a:xfrm>
              <a:off x="305196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09" name="Google Shape;2309;p90"/>
            <p:cNvSpPr/>
            <p:nvPr/>
          </p:nvSpPr>
          <p:spPr>
            <a:xfrm>
              <a:off x="631337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10" name="Google Shape;2310;p90"/>
            <p:cNvSpPr/>
            <p:nvPr/>
          </p:nvSpPr>
          <p:spPr>
            <a:xfrm>
              <a:off x="83663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11" name="Google Shape;2311;p90"/>
            <p:cNvSpPr/>
            <p:nvPr/>
          </p:nvSpPr>
          <p:spPr>
            <a:xfrm>
              <a:off x="412290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12" name="Google Shape;2312;p90"/>
            <p:cNvSpPr/>
            <p:nvPr/>
          </p:nvSpPr>
          <p:spPr>
            <a:xfrm>
              <a:off x="959966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13" name="Google Shape;2313;p90"/>
            <p:cNvSpPr/>
            <p:nvPr/>
          </p:nvSpPr>
          <p:spPr>
            <a:xfrm>
              <a:off x="1286106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14" name="Google Shape;2314;p90"/>
            <p:cNvSpPr/>
            <p:nvPr/>
          </p:nvSpPr>
          <p:spPr>
            <a:xfrm>
              <a:off x="738432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15" name="Google Shape;2315;p90"/>
            <p:cNvSpPr/>
            <p:nvPr/>
          </p:nvSpPr>
          <p:spPr>
            <a:xfrm>
              <a:off x="1067060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16" name="Google Shape;2316;p90"/>
            <p:cNvSpPr/>
            <p:nvPr/>
          </p:nvSpPr>
          <p:spPr>
            <a:xfrm>
              <a:off x="1614734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17" name="Google Shape;2317;p90"/>
            <p:cNvSpPr/>
            <p:nvPr/>
          </p:nvSpPr>
          <p:spPr>
            <a:xfrm>
              <a:off x="1940875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18" name="Google Shape;2318;p90"/>
            <p:cNvSpPr/>
            <p:nvPr/>
          </p:nvSpPr>
          <p:spPr>
            <a:xfrm>
              <a:off x="1393201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19" name="Google Shape;2319;p90"/>
            <p:cNvSpPr/>
            <p:nvPr/>
          </p:nvSpPr>
          <p:spPr>
            <a:xfrm>
              <a:off x="1721829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20" name="Google Shape;2320;p90"/>
            <p:cNvSpPr/>
            <p:nvPr/>
          </p:nvSpPr>
          <p:spPr>
            <a:xfrm>
              <a:off x="2269503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21" name="Google Shape;2321;p90"/>
            <p:cNvSpPr/>
            <p:nvPr/>
          </p:nvSpPr>
          <p:spPr>
            <a:xfrm>
              <a:off x="2595644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22" name="Google Shape;2322;p90"/>
            <p:cNvSpPr/>
            <p:nvPr/>
          </p:nvSpPr>
          <p:spPr>
            <a:xfrm>
              <a:off x="2047969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23" name="Google Shape;2323;p90"/>
            <p:cNvSpPr/>
            <p:nvPr/>
          </p:nvSpPr>
          <p:spPr>
            <a:xfrm>
              <a:off x="2376598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24" name="Google Shape;2324;p90"/>
            <p:cNvSpPr/>
            <p:nvPr/>
          </p:nvSpPr>
          <p:spPr>
            <a:xfrm>
              <a:off x="2924272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25" name="Google Shape;2325;p90"/>
            <p:cNvSpPr/>
            <p:nvPr/>
          </p:nvSpPr>
          <p:spPr>
            <a:xfrm>
              <a:off x="3250413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26" name="Google Shape;2326;p90"/>
            <p:cNvSpPr/>
            <p:nvPr/>
          </p:nvSpPr>
          <p:spPr>
            <a:xfrm>
              <a:off x="2702739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27" name="Google Shape;2327;p90"/>
            <p:cNvSpPr/>
            <p:nvPr/>
          </p:nvSpPr>
          <p:spPr>
            <a:xfrm>
              <a:off x="3031366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28" name="Google Shape;2328;p90"/>
            <p:cNvSpPr/>
            <p:nvPr/>
          </p:nvSpPr>
          <p:spPr>
            <a:xfrm>
              <a:off x="3579042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29" name="Google Shape;2329;p90"/>
            <p:cNvSpPr/>
            <p:nvPr/>
          </p:nvSpPr>
          <p:spPr>
            <a:xfrm>
              <a:off x="3357508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30" name="Google Shape;2330;p90"/>
            <p:cNvSpPr/>
            <p:nvPr/>
          </p:nvSpPr>
          <p:spPr>
            <a:xfrm>
              <a:off x="3907670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31" name="Google Shape;2331;p90"/>
            <p:cNvSpPr/>
            <p:nvPr/>
          </p:nvSpPr>
          <p:spPr>
            <a:xfrm>
              <a:off x="4233811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32" name="Google Shape;2332;p90"/>
            <p:cNvSpPr/>
            <p:nvPr/>
          </p:nvSpPr>
          <p:spPr>
            <a:xfrm>
              <a:off x="3686136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33" name="Google Shape;2333;p90"/>
            <p:cNvSpPr/>
            <p:nvPr/>
          </p:nvSpPr>
          <p:spPr>
            <a:xfrm>
              <a:off x="4014764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34" name="Google Shape;2334;p90"/>
            <p:cNvSpPr/>
            <p:nvPr/>
          </p:nvSpPr>
          <p:spPr>
            <a:xfrm>
              <a:off x="4562439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35" name="Google Shape;2335;p90"/>
            <p:cNvSpPr/>
            <p:nvPr/>
          </p:nvSpPr>
          <p:spPr>
            <a:xfrm>
              <a:off x="4888580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36" name="Google Shape;2336;p90"/>
            <p:cNvSpPr/>
            <p:nvPr/>
          </p:nvSpPr>
          <p:spPr>
            <a:xfrm>
              <a:off x="4340905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37" name="Google Shape;2337;p90"/>
            <p:cNvSpPr/>
            <p:nvPr/>
          </p:nvSpPr>
          <p:spPr>
            <a:xfrm>
              <a:off x="4669534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38" name="Google Shape;2338;p90"/>
            <p:cNvSpPr/>
            <p:nvPr/>
          </p:nvSpPr>
          <p:spPr>
            <a:xfrm>
              <a:off x="5217208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39" name="Google Shape;2339;p90"/>
            <p:cNvSpPr/>
            <p:nvPr/>
          </p:nvSpPr>
          <p:spPr>
            <a:xfrm>
              <a:off x="5543348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40" name="Google Shape;2340;p90"/>
            <p:cNvSpPr/>
            <p:nvPr/>
          </p:nvSpPr>
          <p:spPr>
            <a:xfrm>
              <a:off x="4995674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41" name="Google Shape;2341;p90"/>
            <p:cNvSpPr/>
            <p:nvPr/>
          </p:nvSpPr>
          <p:spPr>
            <a:xfrm>
              <a:off x="5324302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42" name="Google Shape;2342;p90"/>
            <p:cNvSpPr/>
            <p:nvPr/>
          </p:nvSpPr>
          <p:spPr>
            <a:xfrm>
              <a:off x="5871977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43" name="Google Shape;2343;p90"/>
            <p:cNvSpPr/>
            <p:nvPr/>
          </p:nvSpPr>
          <p:spPr>
            <a:xfrm>
              <a:off x="6198118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44" name="Google Shape;2344;p90"/>
            <p:cNvSpPr/>
            <p:nvPr/>
          </p:nvSpPr>
          <p:spPr>
            <a:xfrm>
              <a:off x="5650443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45" name="Google Shape;2345;p90"/>
            <p:cNvSpPr/>
            <p:nvPr/>
          </p:nvSpPr>
          <p:spPr>
            <a:xfrm>
              <a:off x="5979071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46" name="Google Shape;2346;p90"/>
            <p:cNvSpPr/>
            <p:nvPr/>
          </p:nvSpPr>
          <p:spPr>
            <a:xfrm>
              <a:off x="6526745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47" name="Google Shape;2347;p90"/>
            <p:cNvSpPr/>
            <p:nvPr/>
          </p:nvSpPr>
          <p:spPr>
            <a:xfrm>
              <a:off x="6852887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48" name="Google Shape;2348;p90"/>
            <p:cNvSpPr/>
            <p:nvPr/>
          </p:nvSpPr>
          <p:spPr>
            <a:xfrm>
              <a:off x="6305212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49" name="Google Shape;2349;p90"/>
            <p:cNvSpPr/>
            <p:nvPr/>
          </p:nvSpPr>
          <p:spPr>
            <a:xfrm>
              <a:off x="6633840" y="253200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50" name="Google Shape;2350;p90"/>
            <p:cNvSpPr/>
            <p:nvPr/>
          </p:nvSpPr>
          <p:spPr>
            <a:xfrm>
              <a:off x="7181515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51" name="Google Shape;2351;p90"/>
            <p:cNvSpPr/>
            <p:nvPr/>
          </p:nvSpPr>
          <p:spPr>
            <a:xfrm>
              <a:off x="6959981" y="253200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52" name="Google Shape;2352;p90"/>
            <p:cNvSpPr/>
            <p:nvPr/>
          </p:nvSpPr>
          <p:spPr>
            <a:xfrm>
              <a:off x="7510142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53" name="Google Shape;2353;p90"/>
            <p:cNvSpPr/>
            <p:nvPr/>
          </p:nvSpPr>
          <p:spPr>
            <a:xfrm>
              <a:off x="7836283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54" name="Google Shape;2354;p90"/>
            <p:cNvSpPr/>
            <p:nvPr/>
          </p:nvSpPr>
          <p:spPr>
            <a:xfrm>
              <a:off x="7288609" y="253200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55" name="Google Shape;2355;p90"/>
            <p:cNvSpPr/>
            <p:nvPr/>
          </p:nvSpPr>
          <p:spPr>
            <a:xfrm>
              <a:off x="7617237" y="253200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56" name="Google Shape;2356;p90"/>
            <p:cNvSpPr/>
            <p:nvPr/>
          </p:nvSpPr>
          <p:spPr>
            <a:xfrm>
              <a:off x="8164912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57" name="Google Shape;2357;p90"/>
            <p:cNvSpPr/>
            <p:nvPr/>
          </p:nvSpPr>
          <p:spPr>
            <a:xfrm>
              <a:off x="8491052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58" name="Google Shape;2358;p90"/>
            <p:cNvSpPr/>
            <p:nvPr/>
          </p:nvSpPr>
          <p:spPr>
            <a:xfrm>
              <a:off x="7943378" y="253200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59" name="Google Shape;2359;p90"/>
            <p:cNvSpPr/>
            <p:nvPr/>
          </p:nvSpPr>
          <p:spPr>
            <a:xfrm>
              <a:off x="8272007" y="253200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60" name="Google Shape;2360;p90"/>
            <p:cNvSpPr/>
            <p:nvPr/>
          </p:nvSpPr>
          <p:spPr>
            <a:xfrm>
              <a:off x="8819680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61" name="Google Shape;2361;p90"/>
            <p:cNvSpPr/>
            <p:nvPr/>
          </p:nvSpPr>
          <p:spPr>
            <a:xfrm>
              <a:off x="9145821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62" name="Google Shape;2362;p90"/>
            <p:cNvSpPr/>
            <p:nvPr/>
          </p:nvSpPr>
          <p:spPr>
            <a:xfrm>
              <a:off x="8598147" y="253200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63" name="Google Shape;2363;p90"/>
            <p:cNvSpPr/>
            <p:nvPr/>
          </p:nvSpPr>
          <p:spPr>
            <a:xfrm>
              <a:off x="8926774" y="253200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64" name="Google Shape;2364;p90"/>
            <p:cNvSpPr/>
            <p:nvPr/>
          </p:nvSpPr>
          <p:spPr>
            <a:xfrm>
              <a:off x="9474450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65" name="Google Shape;2365;p90"/>
            <p:cNvSpPr/>
            <p:nvPr/>
          </p:nvSpPr>
          <p:spPr>
            <a:xfrm>
              <a:off x="9800591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66" name="Google Shape;2366;p90"/>
            <p:cNvSpPr/>
            <p:nvPr/>
          </p:nvSpPr>
          <p:spPr>
            <a:xfrm>
              <a:off x="9252915" y="253200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67" name="Google Shape;2367;p90"/>
            <p:cNvSpPr/>
            <p:nvPr/>
          </p:nvSpPr>
          <p:spPr>
            <a:xfrm>
              <a:off x="9581544" y="253200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68" name="Google Shape;2368;p90"/>
            <p:cNvSpPr/>
            <p:nvPr/>
          </p:nvSpPr>
          <p:spPr>
            <a:xfrm>
              <a:off x="10129218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69" name="Google Shape;2369;p90"/>
            <p:cNvSpPr/>
            <p:nvPr/>
          </p:nvSpPr>
          <p:spPr>
            <a:xfrm>
              <a:off x="10455360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70" name="Google Shape;2370;p90"/>
            <p:cNvSpPr/>
            <p:nvPr/>
          </p:nvSpPr>
          <p:spPr>
            <a:xfrm>
              <a:off x="9907685" y="253200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71" name="Google Shape;2371;p90"/>
            <p:cNvSpPr/>
            <p:nvPr/>
          </p:nvSpPr>
          <p:spPr>
            <a:xfrm>
              <a:off x="10236312" y="253200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72" name="Google Shape;2372;p90"/>
            <p:cNvSpPr/>
            <p:nvPr/>
          </p:nvSpPr>
          <p:spPr>
            <a:xfrm>
              <a:off x="10783987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73" name="Google Shape;2373;p90"/>
            <p:cNvSpPr/>
            <p:nvPr/>
          </p:nvSpPr>
          <p:spPr>
            <a:xfrm>
              <a:off x="10562454" y="253200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74" name="Google Shape;2374;p90"/>
            <p:cNvSpPr/>
            <p:nvPr/>
          </p:nvSpPr>
          <p:spPr>
            <a:xfrm>
              <a:off x="11112615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75" name="Google Shape;2375;p90"/>
            <p:cNvSpPr/>
            <p:nvPr/>
          </p:nvSpPr>
          <p:spPr>
            <a:xfrm>
              <a:off x="11438757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76" name="Google Shape;2376;p90"/>
            <p:cNvSpPr/>
            <p:nvPr/>
          </p:nvSpPr>
          <p:spPr>
            <a:xfrm>
              <a:off x="10891083" y="253200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77" name="Google Shape;2377;p90"/>
            <p:cNvSpPr/>
            <p:nvPr/>
          </p:nvSpPr>
          <p:spPr>
            <a:xfrm>
              <a:off x="11219710" y="253200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78" name="Google Shape;2378;p90"/>
            <p:cNvSpPr/>
            <p:nvPr/>
          </p:nvSpPr>
          <p:spPr>
            <a:xfrm>
              <a:off x="11767385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79" name="Google Shape;2379;p90"/>
            <p:cNvSpPr/>
            <p:nvPr/>
          </p:nvSpPr>
          <p:spPr>
            <a:xfrm>
              <a:off x="12093526" y="253573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80" name="Google Shape;2380;p90"/>
            <p:cNvSpPr/>
            <p:nvPr/>
          </p:nvSpPr>
          <p:spPr>
            <a:xfrm>
              <a:off x="11545852" y="253200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81" name="Google Shape;2381;p90"/>
            <p:cNvSpPr/>
            <p:nvPr/>
          </p:nvSpPr>
          <p:spPr>
            <a:xfrm>
              <a:off x="11874480" y="253200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382" name="Google Shape;2382;p90"/>
          <p:cNvGrpSpPr/>
          <p:nvPr/>
        </p:nvGrpSpPr>
        <p:grpSpPr>
          <a:xfrm>
            <a:off x="83663" y="2914183"/>
            <a:ext cx="12009864" cy="176637"/>
            <a:chOff x="83663" y="2829776"/>
            <a:chExt cx="12009864" cy="176637"/>
          </a:xfrm>
        </p:grpSpPr>
        <p:sp>
          <p:nvSpPr>
            <p:cNvPr id="2383" name="Google Shape;2383;p90"/>
            <p:cNvSpPr/>
            <p:nvPr/>
          </p:nvSpPr>
          <p:spPr>
            <a:xfrm>
              <a:off x="6959982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84" name="Google Shape;2384;p90"/>
            <p:cNvSpPr/>
            <p:nvPr/>
          </p:nvSpPr>
          <p:spPr>
            <a:xfrm>
              <a:off x="6633841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85" name="Google Shape;2385;p90"/>
            <p:cNvSpPr/>
            <p:nvPr/>
          </p:nvSpPr>
          <p:spPr>
            <a:xfrm flipH="1">
              <a:off x="7067076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86" name="Google Shape;2386;p90"/>
            <p:cNvSpPr/>
            <p:nvPr/>
          </p:nvSpPr>
          <p:spPr>
            <a:xfrm flipH="1">
              <a:off x="6740936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87" name="Google Shape;2387;p90"/>
            <p:cNvSpPr/>
            <p:nvPr/>
          </p:nvSpPr>
          <p:spPr>
            <a:xfrm>
              <a:off x="6305212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88" name="Google Shape;2388;p90"/>
            <p:cNvSpPr/>
            <p:nvPr/>
          </p:nvSpPr>
          <p:spPr>
            <a:xfrm>
              <a:off x="5979072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89" name="Google Shape;2389;p90"/>
            <p:cNvSpPr/>
            <p:nvPr/>
          </p:nvSpPr>
          <p:spPr>
            <a:xfrm flipH="1">
              <a:off x="6412307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90" name="Google Shape;2390;p90"/>
            <p:cNvSpPr/>
            <p:nvPr/>
          </p:nvSpPr>
          <p:spPr>
            <a:xfrm flipH="1">
              <a:off x="6086166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91" name="Google Shape;2391;p90"/>
            <p:cNvSpPr/>
            <p:nvPr/>
          </p:nvSpPr>
          <p:spPr>
            <a:xfrm>
              <a:off x="5650444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92" name="Google Shape;2392;p90"/>
            <p:cNvSpPr/>
            <p:nvPr/>
          </p:nvSpPr>
          <p:spPr>
            <a:xfrm>
              <a:off x="5324303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93" name="Google Shape;2393;p90"/>
            <p:cNvSpPr/>
            <p:nvPr/>
          </p:nvSpPr>
          <p:spPr>
            <a:xfrm flipH="1">
              <a:off x="5757538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94" name="Google Shape;2394;p90"/>
            <p:cNvSpPr/>
            <p:nvPr/>
          </p:nvSpPr>
          <p:spPr>
            <a:xfrm flipH="1">
              <a:off x="5431398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95" name="Google Shape;2395;p90"/>
            <p:cNvSpPr/>
            <p:nvPr/>
          </p:nvSpPr>
          <p:spPr>
            <a:xfrm>
              <a:off x="4995675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96" name="Google Shape;2396;p90"/>
            <p:cNvSpPr/>
            <p:nvPr/>
          </p:nvSpPr>
          <p:spPr>
            <a:xfrm>
              <a:off x="4669534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97" name="Google Shape;2397;p90"/>
            <p:cNvSpPr/>
            <p:nvPr/>
          </p:nvSpPr>
          <p:spPr>
            <a:xfrm flipH="1">
              <a:off x="5102769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98" name="Google Shape;2398;p90"/>
            <p:cNvSpPr/>
            <p:nvPr/>
          </p:nvSpPr>
          <p:spPr>
            <a:xfrm flipH="1">
              <a:off x="4776629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99" name="Google Shape;2399;p90"/>
            <p:cNvSpPr/>
            <p:nvPr/>
          </p:nvSpPr>
          <p:spPr>
            <a:xfrm>
              <a:off x="4340906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00" name="Google Shape;2400;p90"/>
            <p:cNvSpPr/>
            <p:nvPr/>
          </p:nvSpPr>
          <p:spPr>
            <a:xfrm>
              <a:off x="4014765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01" name="Google Shape;2401;p90"/>
            <p:cNvSpPr/>
            <p:nvPr/>
          </p:nvSpPr>
          <p:spPr>
            <a:xfrm flipH="1">
              <a:off x="4447999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02" name="Google Shape;2402;p90"/>
            <p:cNvSpPr/>
            <p:nvPr/>
          </p:nvSpPr>
          <p:spPr>
            <a:xfrm flipH="1">
              <a:off x="4121860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03" name="Google Shape;2403;p90"/>
            <p:cNvSpPr/>
            <p:nvPr/>
          </p:nvSpPr>
          <p:spPr>
            <a:xfrm>
              <a:off x="3686136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04" name="Google Shape;2404;p90"/>
            <p:cNvSpPr/>
            <p:nvPr/>
          </p:nvSpPr>
          <p:spPr>
            <a:xfrm flipH="1">
              <a:off x="3793231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05" name="Google Shape;2405;p90"/>
            <p:cNvSpPr/>
            <p:nvPr/>
          </p:nvSpPr>
          <p:spPr>
            <a:xfrm>
              <a:off x="3357508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06" name="Google Shape;2406;p90"/>
            <p:cNvSpPr/>
            <p:nvPr/>
          </p:nvSpPr>
          <p:spPr>
            <a:xfrm>
              <a:off x="3031367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07" name="Google Shape;2407;p90"/>
            <p:cNvSpPr/>
            <p:nvPr/>
          </p:nvSpPr>
          <p:spPr>
            <a:xfrm flipH="1">
              <a:off x="3464602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08" name="Google Shape;2408;p90"/>
            <p:cNvSpPr/>
            <p:nvPr/>
          </p:nvSpPr>
          <p:spPr>
            <a:xfrm flipH="1">
              <a:off x="3138462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09" name="Google Shape;2409;p90"/>
            <p:cNvSpPr/>
            <p:nvPr/>
          </p:nvSpPr>
          <p:spPr>
            <a:xfrm>
              <a:off x="2702739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10" name="Google Shape;2410;p90"/>
            <p:cNvSpPr/>
            <p:nvPr/>
          </p:nvSpPr>
          <p:spPr>
            <a:xfrm>
              <a:off x="2376598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11" name="Google Shape;2411;p90"/>
            <p:cNvSpPr/>
            <p:nvPr/>
          </p:nvSpPr>
          <p:spPr>
            <a:xfrm flipH="1">
              <a:off x="2809833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12" name="Google Shape;2412;p90"/>
            <p:cNvSpPr/>
            <p:nvPr/>
          </p:nvSpPr>
          <p:spPr>
            <a:xfrm flipH="1">
              <a:off x="2483693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13" name="Google Shape;2413;p90"/>
            <p:cNvSpPr/>
            <p:nvPr/>
          </p:nvSpPr>
          <p:spPr>
            <a:xfrm>
              <a:off x="2047970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14" name="Google Shape;2414;p90"/>
            <p:cNvSpPr/>
            <p:nvPr/>
          </p:nvSpPr>
          <p:spPr>
            <a:xfrm>
              <a:off x="1721830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15" name="Google Shape;2415;p90"/>
            <p:cNvSpPr/>
            <p:nvPr/>
          </p:nvSpPr>
          <p:spPr>
            <a:xfrm flipH="1">
              <a:off x="2155065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16" name="Google Shape;2416;p90"/>
            <p:cNvSpPr/>
            <p:nvPr/>
          </p:nvSpPr>
          <p:spPr>
            <a:xfrm flipH="1">
              <a:off x="1828924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17" name="Google Shape;2417;p90"/>
            <p:cNvSpPr/>
            <p:nvPr/>
          </p:nvSpPr>
          <p:spPr>
            <a:xfrm>
              <a:off x="1393201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18" name="Google Shape;2418;p90"/>
            <p:cNvSpPr/>
            <p:nvPr/>
          </p:nvSpPr>
          <p:spPr>
            <a:xfrm>
              <a:off x="1067060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19" name="Google Shape;2419;p90"/>
            <p:cNvSpPr/>
            <p:nvPr/>
          </p:nvSpPr>
          <p:spPr>
            <a:xfrm flipH="1">
              <a:off x="1500296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20" name="Google Shape;2420;p90"/>
            <p:cNvSpPr/>
            <p:nvPr/>
          </p:nvSpPr>
          <p:spPr>
            <a:xfrm flipH="1">
              <a:off x="1174155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21" name="Google Shape;2421;p90"/>
            <p:cNvSpPr/>
            <p:nvPr/>
          </p:nvSpPr>
          <p:spPr>
            <a:xfrm>
              <a:off x="738433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22" name="Google Shape;2422;p90"/>
            <p:cNvSpPr/>
            <p:nvPr/>
          </p:nvSpPr>
          <p:spPr>
            <a:xfrm>
              <a:off x="412291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23" name="Google Shape;2423;p90"/>
            <p:cNvSpPr/>
            <p:nvPr/>
          </p:nvSpPr>
          <p:spPr>
            <a:xfrm flipH="1">
              <a:off x="845526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24" name="Google Shape;2424;p90"/>
            <p:cNvSpPr/>
            <p:nvPr/>
          </p:nvSpPr>
          <p:spPr>
            <a:xfrm flipH="1">
              <a:off x="519387" y="282977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25" name="Google Shape;2425;p90"/>
            <p:cNvSpPr/>
            <p:nvPr/>
          </p:nvSpPr>
          <p:spPr>
            <a:xfrm>
              <a:off x="83663" y="283350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26" name="Google Shape;2426;p90"/>
            <p:cNvSpPr/>
            <p:nvPr/>
          </p:nvSpPr>
          <p:spPr>
            <a:xfrm flipH="1">
              <a:off x="190757" y="282977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27" name="Google Shape;2427;p90"/>
            <p:cNvSpPr/>
            <p:nvPr/>
          </p:nvSpPr>
          <p:spPr>
            <a:xfrm>
              <a:off x="11874480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28" name="Google Shape;2428;p90"/>
            <p:cNvSpPr/>
            <p:nvPr/>
          </p:nvSpPr>
          <p:spPr>
            <a:xfrm flipH="1">
              <a:off x="11981575" y="282977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29" name="Google Shape;2429;p90"/>
            <p:cNvSpPr/>
            <p:nvPr/>
          </p:nvSpPr>
          <p:spPr>
            <a:xfrm>
              <a:off x="11545853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30" name="Google Shape;2430;p90"/>
            <p:cNvSpPr/>
            <p:nvPr/>
          </p:nvSpPr>
          <p:spPr>
            <a:xfrm>
              <a:off x="11219711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31" name="Google Shape;2431;p90"/>
            <p:cNvSpPr/>
            <p:nvPr/>
          </p:nvSpPr>
          <p:spPr>
            <a:xfrm flipH="1">
              <a:off x="11652945" y="282977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32" name="Google Shape;2432;p90"/>
            <p:cNvSpPr/>
            <p:nvPr/>
          </p:nvSpPr>
          <p:spPr>
            <a:xfrm flipH="1">
              <a:off x="11326806" y="282977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33" name="Google Shape;2433;p90"/>
            <p:cNvSpPr/>
            <p:nvPr/>
          </p:nvSpPr>
          <p:spPr>
            <a:xfrm>
              <a:off x="10891083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34" name="Google Shape;2434;p90"/>
            <p:cNvSpPr/>
            <p:nvPr/>
          </p:nvSpPr>
          <p:spPr>
            <a:xfrm flipH="1">
              <a:off x="10998177" y="282977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35" name="Google Shape;2435;p90"/>
            <p:cNvSpPr/>
            <p:nvPr/>
          </p:nvSpPr>
          <p:spPr>
            <a:xfrm>
              <a:off x="10562455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36" name="Google Shape;2436;p90"/>
            <p:cNvSpPr/>
            <p:nvPr/>
          </p:nvSpPr>
          <p:spPr>
            <a:xfrm>
              <a:off x="10236313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37" name="Google Shape;2437;p90"/>
            <p:cNvSpPr/>
            <p:nvPr/>
          </p:nvSpPr>
          <p:spPr>
            <a:xfrm flipH="1">
              <a:off x="10669548" y="282977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38" name="Google Shape;2438;p90"/>
            <p:cNvSpPr/>
            <p:nvPr/>
          </p:nvSpPr>
          <p:spPr>
            <a:xfrm flipH="1">
              <a:off x="10343408" y="282977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39" name="Google Shape;2439;p90"/>
            <p:cNvSpPr/>
            <p:nvPr/>
          </p:nvSpPr>
          <p:spPr>
            <a:xfrm>
              <a:off x="9907685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40" name="Google Shape;2440;p90"/>
            <p:cNvSpPr/>
            <p:nvPr/>
          </p:nvSpPr>
          <p:spPr>
            <a:xfrm>
              <a:off x="9581544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41" name="Google Shape;2441;p90"/>
            <p:cNvSpPr/>
            <p:nvPr/>
          </p:nvSpPr>
          <p:spPr>
            <a:xfrm flipH="1">
              <a:off x="10014780" y="282977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42" name="Google Shape;2442;p90"/>
            <p:cNvSpPr/>
            <p:nvPr/>
          </p:nvSpPr>
          <p:spPr>
            <a:xfrm flipH="1">
              <a:off x="9688639" y="282977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43" name="Google Shape;2443;p90"/>
            <p:cNvSpPr/>
            <p:nvPr/>
          </p:nvSpPr>
          <p:spPr>
            <a:xfrm>
              <a:off x="9252916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44" name="Google Shape;2444;p90"/>
            <p:cNvSpPr/>
            <p:nvPr/>
          </p:nvSpPr>
          <p:spPr>
            <a:xfrm>
              <a:off x="8926775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45" name="Google Shape;2445;p90"/>
            <p:cNvSpPr/>
            <p:nvPr/>
          </p:nvSpPr>
          <p:spPr>
            <a:xfrm flipH="1">
              <a:off x="9360011" y="282977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46" name="Google Shape;2446;p90"/>
            <p:cNvSpPr/>
            <p:nvPr/>
          </p:nvSpPr>
          <p:spPr>
            <a:xfrm flipH="1">
              <a:off x="9033870" y="282977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47" name="Google Shape;2447;p90"/>
            <p:cNvSpPr/>
            <p:nvPr/>
          </p:nvSpPr>
          <p:spPr>
            <a:xfrm>
              <a:off x="8598148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48" name="Google Shape;2448;p90"/>
            <p:cNvSpPr/>
            <p:nvPr/>
          </p:nvSpPr>
          <p:spPr>
            <a:xfrm>
              <a:off x="8272007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49" name="Google Shape;2449;p90"/>
            <p:cNvSpPr/>
            <p:nvPr/>
          </p:nvSpPr>
          <p:spPr>
            <a:xfrm flipH="1">
              <a:off x="8705242" y="282977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50" name="Google Shape;2450;p90"/>
            <p:cNvSpPr/>
            <p:nvPr/>
          </p:nvSpPr>
          <p:spPr>
            <a:xfrm flipH="1">
              <a:off x="8379101" y="282977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51" name="Google Shape;2451;p90"/>
            <p:cNvSpPr/>
            <p:nvPr/>
          </p:nvSpPr>
          <p:spPr>
            <a:xfrm>
              <a:off x="7943379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52" name="Google Shape;2452;p90"/>
            <p:cNvSpPr/>
            <p:nvPr/>
          </p:nvSpPr>
          <p:spPr>
            <a:xfrm>
              <a:off x="7617237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53" name="Google Shape;2453;p90"/>
            <p:cNvSpPr/>
            <p:nvPr/>
          </p:nvSpPr>
          <p:spPr>
            <a:xfrm flipH="1">
              <a:off x="8050472" y="282977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54" name="Google Shape;2454;p90"/>
            <p:cNvSpPr/>
            <p:nvPr/>
          </p:nvSpPr>
          <p:spPr>
            <a:xfrm flipH="1">
              <a:off x="7724332" y="282977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55" name="Google Shape;2455;p90"/>
            <p:cNvSpPr/>
            <p:nvPr/>
          </p:nvSpPr>
          <p:spPr>
            <a:xfrm>
              <a:off x="7288609" y="2833506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56" name="Google Shape;2456;p90"/>
            <p:cNvSpPr/>
            <p:nvPr/>
          </p:nvSpPr>
          <p:spPr>
            <a:xfrm flipH="1">
              <a:off x="7395703" y="282977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457" name="Google Shape;2457;p90"/>
          <p:cNvGrpSpPr/>
          <p:nvPr/>
        </p:nvGrpSpPr>
        <p:grpSpPr>
          <a:xfrm>
            <a:off x="83663" y="3199219"/>
            <a:ext cx="12009863" cy="176637"/>
            <a:chOff x="83663" y="3120085"/>
            <a:chExt cx="12009863" cy="176637"/>
          </a:xfrm>
        </p:grpSpPr>
        <p:sp>
          <p:nvSpPr>
            <p:cNvPr id="2458" name="Google Shape;2458;p90"/>
            <p:cNvSpPr/>
            <p:nvPr/>
          </p:nvSpPr>
          <p:spPr>
            <a:xfrm>
              <a:off x="305196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59" name="Google Shape;2459;p90"/>
            <p:cNvSpPr/>
            <p:nvPr/>
          </p:nvSpPr>
          <p:spPr>
            <a:xfrm>
              <a:off x="631337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60" name="Google Shape;2460;p90"/>
            <p:cNvSpPr/>
            <p:nvPr/>
          </p:nvSpPr>
          <p:spPr>
            <a:xfrm>
              <a:off x="83663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61" name="Google Shape;2461;p90"/>
            <p:cNvSpPr/>
            <p:nvPr/>
          </p:nvSpPr>
          <p:spPr>
            <a:xfrm>
              <a:off x="412290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62" name="Google Shape;2462;p90"/>
            <p:cNvSpPr/>
            <p:nvPr/>
          </p:nvSpPr>
          <p:spPr>
            <a:xfrm>
              <a:off x="959966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63" name="Google Shape;2463;p90"/>
            <p:cNvSpPr/>
            <p:nvPr/>
          </p:nvSpPr>
          <p:spPr>
            <a:xfrm>
              <a:off x="1286106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64" name="Google Shape;2464;p90"/>
            <p:cNvSpPr/>
            <p:nvPr/>
          </p:nvSpPr>
          <p:spPr>
            <a:xfrm>
              <a:off x="738432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65" name="Google Shape;2465;p90"/>
            <p:cNvSpPr/>
            <p:nvPr/>
          </p:nvSpPr>
          <p:spPr>
            <a:xfrm>
              <a:off x="1067060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66" name="Google Shape;2466;p90"/>
            <p:cNvSpPr/>
            <p:nvPr/>
          </p:nvSpPr>
          <p:spPr>
            <a:xfrm>
              <a:off x="1614734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67" name="Google Shape;2467;p90"/>
            <p:cNvSpPr/>
            <p:nvPr/>
          </p:nvSpPr>
          <p:spPr>
            <a:xfrm>
              <a:off x="1940875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68" name="Google Shape;2468;p90"/>
            <p:cNvSpPr/>
            <p:nvPr/>
          </p:nvSpPr>
          <p:spPr>
            <a:xfrm>
              <a:off x="1393201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69" name="Google Shape;2469;p90"/>
            <p:cNvSpPr/>
            <p:nvPr/>
          </p:nvSpPr>
          <p:spPr>
            <a:xfrm>
              <a:off x="1721829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70" name="Google Shape;2470;p90"/>
            <p:cNvSpPr/>
            <p:nvPr/>
          </p:nvSpPr>
          <p:spPr>
            <a:xfrm>
              <a:off x="2269503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71" name="Google Shape;2471;p90"/>
            <p:cNvSpPr/>
            <p:nvPr/>
          </p:nvSpPr>
          <p:spPr>
            <a:xfrm>
              <a:off x="2595644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72" name="Google Shape;2472;p90"/>
            <p:cNvSpPr/>
            <p:nvPr/>
          </p:nvSpPr>
          <p:spPr>
            <a:xfrm>
              <a:off x="2047969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73" name="Google Shape;2473;p90"/>
            <p:cNvSpPr/>
            <p:nvPr/>
          </p:nvSpPr>
          <p:spPr>
            <a:xfrm>
              <a:off x="2376598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74" name="Google Shape;2474;p90"/>
            <p:cNvSpPr/>
            <p:nvPr/>
          </p:nvSpPr>
          <p:spPr>
            <a:xfrm>
              <a:off x="2924272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75" name="Google Shape;2475;p90"/>
            <p:cNvSpPr/>
            <p:nvPr/>
          </p:nvSpPr>
          <p:spPr>
            <a:xfrm>
              <a:off x="3250413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76" name="Google Shape;2476;p90"/>
            <p:cNvSpPr/>
            <p:nvPr/>
          </p:nvSpPr>
          <p:spPr>
            <a:xfrm>
              <a:off x="2702739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77" name="Google Shape;2477;p90"/>
            <p:cNvSpPr/>
            <p:nvPr/>
          </p:nvSpPr>
          <p:spPr>
            <a:xfrm>
              <a:off x="3031366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78" name="Google Shape;2478;p90"/>
            <p:cNvSpPr/>
            <p:nvPr/>
          </p:nvSpPr>
          <p:spPr>
            <a:xfrm>
              <a:off x="3579042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79" name="Google Shape;2479;p90"/>
            <p:cNvSpPr/>
            <p:nvPr/>
          </p:nvSpPr>
          <p:spPr>
            <a:xfrm>
              <a:off x="3357508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80" name="Google Shape;2480;p90"/>
            <p:cNvSpPr/>
            <p:nvPr/>
          </p:nvSpPr>
          <p:spPr>
            <a:xfrm>
              <a:off x="3907670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81" name="Google Shape;2481;p90"/>
            <p:cNvSpPr/>
            <p:nvPr/>
          </p:nvSpPr>
          <p:spPr>
            <a:xfrm>
              <a:off x="4233811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82" name="Google Shape;2482;p90"/>
            <p:cNvSpPr/>
            <p:nvPr/>
          </p:nvSpPr>
          <p:spPr>
            <a:xfrm>
              <a:off x="3686136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83" name="Google Shape;2483;p90"/>
            <p:cNvSpPr/>
            <p:nvPr/>
          </p:nvSpPr>
          <p:spPr>
            <a:xfrm>
              <a:off x="4014764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84" name="Google Shape;2484;p90"/>
            <p:cNvSpPr/>
            <p:nvPr/>
          </p:nvSpPr>
          <p:spPr>
            <a:xfrm>
              <a:off x="4562439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85" name="Google Shape;2485;p90"/>
            <p:cNvSpPr/>
            <p:nvPr/>
          </p:nvSpPr>
          <p:spPr>
            <a:xfrm>
              <a:off x="4888580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86" name="Google Shape;2486;p90"/>
            <p:cNvSpPr/>
            <p:nvPr/>
          </p:nvSpPr>
          <p:spPr>
            <a:xfrm>
              <a:off x="4340905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87" name="Google Shape;2487;p90"/>
            <p:cNvSpPr/>
            <p:nvPr/>
          </p:nvSpPr>
          <p:spPr>
            <a:xfrm>
              <a:off x="4669534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88" name="Google Shape;2488;p90"/>
            <p:cNvSpPr/>
            <p:nvPr/>
          </p:nvSpPr>
          <p:spPr>
            <a:xfrm>
              <a:off x="5217208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89" name="Google Shape;2489;p90"/>
            <p:cNvSpPr/>
            <p:nvPr/>
          </p:nvSpPr>
          <p:spPr>
            <a:xfrm>
              <a:off x="5543348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90" name="Google Shape;2490;p90"/>
            <p:cNvSpPr/>
            <p:nvPr/>
          </p:nvSpPr>
          <p:spPr>
            <a:xfrm>
              <a:off x="4995674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91" name="Google Shape;2491;p90"/>
            <p:cNvSpPr/>
            <p:nvPr/>
          </p:nvSpPr>
          <p:spPr>
            <a:xfrm>
              <a:off x="5324302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92" name="Google Shape;2492;p90"/>
            <p:cNvSpPr/>
            <p:nvPr/>
          </p:nvSpPr>
          <p:spPr>
            <a:xfrm>
              <a:off x="5871977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93" name="Google Shape;2493;p90"/>
            <p:cNvSpPr/>
            <p:nvPr/>
          </p:nvSpPr>
          <p:spPr>
            <a:xfrm>
              <a:off x="6198118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94" name="Google Shape;2494;p90"/>
            <p:cNvSpPr/>
            <p:nvPr/>
          </p:nvSpPr>
          <p:spPr>
            <a:xfrm>
              <a:off x="5650443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95" name="Google Shape;2495;p90"/>
            <p:cNvSpPr/>
            <p:nvPr/>
          </p:nvSpPr>
          <p:spPr>
            <a:xfrm>
              <a:off x="5979071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96" name="Google Shape;2496;p90"/>
            <p:cNvSpPr/>
            <p:nvPr/>
          </p:nvSpPr>
          <p:spPr>
            <a:xfrm>
              <a:off x="6526745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97" name="Google Shape;2497;p90"/>
            <p:cNvSpPr/>
            <p:nvPr/>
          </p:nvSpPr>
          <p:spPr>
            <a:xfrm>
              <a:off x="6852887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98" name="Google Shape;2498;p90"/>
            <p:cNvSpPr/>
            <p:nvPr/>
          </p:nvSpPr>
          <p:spPr>
            <a:xfrm>
              <a:off x="6305212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99" name="Google Shape;2499;p90"/>
            <p:cNvSpPr/>
            <p:nvPr/>
          </p:nvSpPr>
          <p:spPr>
            <a:xfrm>
              <a:off x="6633840" y="312008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00" name="Google Shape;2500;p90"/>
            <p:cNvSpPr/>
            <p:nvPr/>
          </p:nvSpPr>
          <p:spPr>
            <a:xfrm>
              <a:off x="7181515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01" name="Google Shape;2501;p90"/>
            <p:cNvSpPr/>
            <p:nvPr/>
          </p:nvSpPr>
          <p:spPr>
            <a:xfrm>
              <a:off x="6959981" y="312008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02" name="Google Shape;2502;p90"/>
            <p:cNvSpPr/>
            <p:nvPr/>
          </p:nvSpPr>
          <p:spPr>
            <a:xfrm>
              <a:off x="7510142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03" name="Google Shape;2503;p90"/>
            <p:cNvSpPr/>
            <p:nvPr/>
          </p:nvSpPr>
          <p:spPr>
            <a:xfrm>
              <a:off x="7836283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04" name="Google Shape;2504;p90"/>
            <p:cNvSpPr/>
            <p:nvPr/>
          </p:nvSpPr>
          <p:spPr>
            <a:xfrm>
              <a:off x="7288609" y="3120085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05" name="Google Shape;2505;p90"/>
            <p:cNvSpPr/>
            <p:nvPr/>
          </p:nvSpPr>
          <p:spPr>
            <a:xfrm>
              <a:off x="7617237" y="3120085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06" name="Google Shape;2506;p90"/>
            <p:cNvSpPr/>
            <p:nvPr/>
          </p:nvSpPr>
          <p:spPr>
            <a:xfrm>
              <a:off x="8164912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07" name="Google Shape;2507;p90"/>
            <p:cNvSpPr/>
            <p:nvPr/>
          </p:nvSpPr>
          <p:spPr>
            <a:xfrm>
              <a:off x="8491052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08" name="Google Shape;2508;p90"/>
            <p:cNvSpPr/>
            <p:nvPr/>
          </p:nvSpPr>
          <p:spPr>
            <a:xfrm>
              <a:off x="7943378" y="3120085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09" name="Google Shape;2509;p90"/>
            <p:cNvSpPr/>
            <p:nvPr/>
          </p:nvSpPr>
          <p:spPr>
            <a:xfrm>
              <a:off x="8272007" y="3120085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10" name="Google Shape;2510;p90"/>
            <p:cNvSpPr/>
            <p:nvPr/>
          </p:nvSpPr>
          <p:spPr>
            <a:xfrm>
              <a:off x="8819680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11" name="Google Shape;2511;p90"/>
            <p:cNvSpPr/>
            <p:nvPr/>
          </p:nvSpPr>
          <p:spPr>
            <a:xfrm>
              <a:off x="9145821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12" name="Google Shape;2512;p90"/>
            <p:cNvSpPr/>
            <p:nvPr/>
          </p:nvSpPr>
          <p:spPr>
            <a:xfrm>
              <a:off x="8598147" y="3120085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13" name="Google Shape;2513;p90"/>
            <p:cNvSpPr/>
            <p:nvPr/>
          </p:nvSpPr>
          <p:spPr>
            <a:xfrm>
              <a:off x="8926774" y="3120085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14" name="Google Shape;2514;p90"/>
            <p:cNvSpPr/>
            <p:nvPr/>
          </p:nvSpPr>
          <p:spPr>
            <a:xfrm>
              <a:off x="9474450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15" name="Google Shape;2515;p90"/>
            <p:cNvSpPr/>
            <p:nvPr/>
          </p:nvSpPr>
          <p:spPr>
            <a:xfrm>
              <a:off x="9800591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16" name="Google Shape;2516;p90"/>
            <p:cNvSpPr/>
            <p:nvPr/>
          </p:nvSpPr>
          <p:spPr>
            <a:xfrm>
              <a:off x="9252915" y="3120085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17" name="Google Shape;2517;p90"/>
            <p:cNvSpPr/>
            <p:nvPr/>
          </p:nvSpPr>
          <p:spPr>
            <a:xfrm>
              <a:off x="9581544" y="3120085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18" name="Google Shape;2518;p90"/>
            <p:cNvSpPr/>
            <p:nvPr/>
          </p:nvSpPr>
          <p:spPr>
            <a:xfrm>
              <a:off x="10129218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19" name="Google Shape;2519;p90"/>
            <p:cNvSpPr/>
            <p:nvPr/>
          </p:nvSpPr>
          <p:spPr>
            <a:xfrm>
              <a:off x="10455360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20" name="Google Shape;2520;p90"/>
            <p:cNvSpPr/>
            <p:nvPr/>
          </p:nvSpPr>
          <p:spPr>
            <a:xfrm>
              <a:off x="9907685" y="3120085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21" name="Google Shape;2521;p90"/>
            <p:cNvSpPr/>
            <p:nvPr/>
          </p:nvSpPr>
          <p:spPr>
            <a:xfrm>
              <a:off x="10236312" y="3120085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22" name="Google Shape;2522;p90"/>
            <p:cNvSpPr/>
            <p:nvPr/>
          </p:nvSpPr>
          <p:spPr>
            <a:xfrm>
              <a:off x="10783987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23" name="Google Shape;2523;p90"/>
            <p:cNvSpPr/>
            <p:nvPr/>
          </p:nvSpPr>
          <p:spPr>
            <a:xfrm>
              <a:off x="10562454" y="3120085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24" name="Google Shape;2524;p90"/>
            <p:cNvSpPr/>
            <p:nvPr/>
          </p:nvSpPr>
          <p:spPr>
            <a:xfrm>
              <a:off x="11112615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25" name="Google Shape;2525;p90"/>
            <p:cNvSpPr/>
            <p:nvPr/>
          </p:nvSpPr>
          <p:spPr>
            <a:xfrm>
              <a:off x="11438757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26" name="Google Shape;2526;p90"/>
            <p:cNvSpPr/>
            <p:nvPr/>
          </p:nvSpPr>
          <p:spPr>
            <a:xfrm>
              <a:off x="10891083" y="3120085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27" name="Google Shape;2527;p90"/>
            <p:cNvSpPr/>
            <p:nvPr/>
          </p:nvSpPr>
          <p:spPr>
            <a:xfrm>
              <a:off x="11219710" y="3120085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28" name="Google Shape;2528;p90"/>
            <p:cNvSpPr/>
            <p:nvPr/>
          </p:nvSpPr>
          <p:spPr>
            <a:xfrm>
              <a:off x="11767385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29" name="Google Shape;2529;p90"/>
            <p:cNvSpPr/>
            <p:nvPr/>
          </p:nvSpPr>
          <p:spPr>
            <a:xfrm>
              <a:off x="12093526" y="3123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30" name="Google Shape;2530;p90"/>
            <p:cNvSpPr/>
            <p:nvPr/>
          </p:nvSpPr>
          <p:spPr>
            <a:xfrm>
              <a:off x="11545852" y="3120085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31" name="Google Shape;2531;p90"/>
            <p:cNvSpPr/>
            <p:nvPr/>
          </p:nvSpPr>
          <p:spPr>
            <a:xfrm>
              <a:off x="11874480" y="3120085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532" name="Google Shape;2532;p90"/>
          <p:cNvGrpSpPr/>
          <p:nvPr/>
        </p:nvGrpSpPr>
        <p:grpSpPr>
          <a:xfrm>
            <a:off x="83664" y="1774045"/>
            <a:ext cx="12009863" cy="176637"/>
            <a:chOff x="83664" y="1663922"/>
            <a:chExt cx="12009863" cy="176637"/>
          </a:xfrm>
        </p:grpSpPr>
        <p:sp>
          <p:nvSpPr>
            <p:cNvPr id="2533" name="Google Shape;2533;p90"/>
            <p:cNvSpPr/>
            <p:nvPr/>
          </p:nvSpPr>
          <p:spPr>
            <a:xfrm>
              <a:off x="11871994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34" name="Google Shape;2534;p90"/>
            <p:cNvSpPr/>
            <p:nvPr/>
          </p:nvSpPr>
          <p:spPr>
            <a:xfrm>
              <a:off x="11545853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35" name="Google Shape;2535;p90"/>
            <p:cNvSpPr/>
            <p:nvPr/>
          </p:nvSpPr>
          <p:spPr>
            <a:xfrm flipH="1">
              <a:off x="11979088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36" name="Google Shape;2536;p90"/>
            <p:cNvSpPr/>
            <p:nvPr/>
          </p:nvSpPr>
          <p:spPr>
            <a:xfrm flipH="1">
              <a:off x="11652948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37" name="Google Shape;2537;p90"/>
            <p:cNvSpPr/>
            <p:nvPr/>
          </p:nvSpPr>
          <p:spPr>
            <a:xfrm>
              <a:off x="11217224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38" name="Google Shape;2538;p90"/>
            <p:cNvSpPr/>
            <p:nvPr/>
          </p:nvSpPr>
          <p:spPr>
            <a:xfrm>
              <a:off x="10891084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39" name="Google Shape;2539;p90"/>
            <p:cNvSpPr/>
            <p:nvPr/>
          </p:nvSpPr>
          <p:spPr>
            <a:xfrm flipH="1">
              <a:off x="11324319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40" name="Google Shape;2540;p90"/>
            <p:cNvSpPr/>
            <p:nvPr/>
          </p:nvSpPr>
          <p:spPr>
            <a:xfrm flipH="1">
              <a:off x="10998178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41" name="Google Shape;2541;p90"/>
            <p:cNvSpPr/>
            <p:nvPr/>
          </p:nvSpPr>
          <p:spPr>
            <a:xfrm>
              <a:off x="10562456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42" name="Google Shape;2542;p90"/>
            <p:cNvSpPr/>
            <p:nvPr/>
          </p:nvSpPr>
          <p:spPr>
            <a:xfrm>
              <a:off x="10236315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43" name="Google Shape;2543;p90"/>
            <p:cNvSpPr/>
            <p:nvPr/>
          </p:nvSpPr>
          <p:spPr>
            <a:xfrm flipH="1">
              <a:off x="10669550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44" name="Google Shape;2544;p90"/>
            <p:cNvSpPr/>
            <p:nvPr/>
          </p:nvSpPr>
          <p:spPr>
            <a:xfrm flipH="1">
              <a:off x="10343410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45" name="Google Shape;2545;p90"/>
            <p:cNvSpPr/>
            <p:nvPr/>
          </p:nvSpPr>
          <p:spPr>
            <a:xfrm>
              <a:off x="9907687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46" name="Google Shape;2546;p90"/>
            <p:cNvSpPr/>
            <p:nvPr/>
          </p:nvSpPr>
          <p:spPr>
            <a:xfrm>
              <a:off x="9581546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47" name="Google Shape;2547;p90"/>
            <p:cNvSpPr/>
            <p:nvPr/>
          </p:nvSpPr>
          <p:spPr>
            <a:xfrm flipH="1">
              <a:off x="10014782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48" name="Google Shape;2548;p90"/>
            <p:cNvSpPr/>
            <p:nvPr/>
          </p:nvSpPr>
          <p:spPr>
            <a:xfrm flipH="1">
              <a:off x="9688641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49" name="Google Shape;2549;p90"/>
            <p:cNvSpPr/>
            <p:nvPr/>
          </p:nvSpPr>
          <p:spPr>
            <a:xfrm>
              <a:off x="9252918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50" name="Google Shape;2550;p90"/>
            <p:cNvSpPr/>
            <p:nvPr/>
          </p:nvSpPr>
          <p:spPr>
            <a:xfrm>
              <a:off x="8926777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51" name="Google Shape;2551;p90"/>
            <p:cNvSpPr/>
            <p:nvPr/>
          </p:nvSpPr>
          <p:spPr>
            <a:xfrm flipH="1">
              <a:off x="9360012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52" name="Google Shape;2552;p90"/>
            <p:cNvSpPr/>
            <p:nvPr/>
          </p:nvSpPr>
          <p:spPr>
            <a:xfrm flipH="1">
              <a:off x="9033872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53" name="Google Shape;2553;p90"/>
            <p:cNvSpPr/>
            <p:nvPr/>
          </p:nvSpPr>
          <p:spPr>
            <a:xfrm>
              <a:off x="8598148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54" name="Google Shape;2554;p90"/>
            <p:cNvSpPr/>
            <p:nvPr/>
          </p:nvSpPr>
          <p:spPr>
            <a:xfrm flipH="1">
              <a:off x="8705243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55" name="Google Shape;2555;p90"/>
            <p:cNvSpPr/>
            <p:nvPr/>
          </p:nvSpPr>
          <p:spPr>
            <a:xfrm>
              <a:off x="8269520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56" name="Google Shape;2556;p90"/>
            <p:cNvSpPr/>
            <p:nvPr/>
          </p:nvSpPr>
          <p:spPr>
            <a:xfrm>
              <a:off x="7943379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57" name="Google Shape;2557;p90"/>
            <p:cNvSpPr/>
            <p:nvPr/>
          </p:nvSpPr>
          <p:spPr>
            <a:xfrm flipH="1">
              <a:off x="8376614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58" name="Google Shape;2558;p90"/>
            <p:cNvSpPr/>
            <p:nvPr/>
          </p:nvSpPr>
          <p:spPr>
            <a:xfrm flipH="1">
              <a:off x="8050474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59" name="Google Shape;2559;p90"/>
            <p:cNvSpPr/>
            <p:nvPr/>
          </p:nvSpPr>
          <p:spPr>
            <a:xfrm>
              <a:off x="7614751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60" name="Google Shape;2560;p90"/>
            <p:cNvSpPr/>
            <p:nvPr/>
          </p:nvSpPr>
          <p:spPr>
            <a:xfrm>
              <a:off x="7288610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61" name="Google Shape;2561;p90"/>
            <p:cNvSpPr/>
            <p:nvPr/>
          </p:nvSpPr>
          <p:spPr>
            <a:xfrm flipH="1">
              <a:off x="7721846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62" name="Google Shape;2562;p90"/>
            <p:cNvSpPr/>
            <p:nvPr/>
          </p:nvSpPr>
          <p:spPr>
            <a:xfrm flipH="1">
              <a:off x="7395705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63" name="Google Shape;2563;p90"/>
            <p:cNvSpPr/>
            <p:nvPr/>
          </p:nvSpPr>
          <p:spPr>
            <a:xfrm>
              <a:off x="6959982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64" name="Google Shape;2564;p90"/>
            <p:cNvSpPr/>
            <p:nvPr/>
          </p:nvSpPr>
          <p:spPr>
            <a:xfrm>
              <a:off x="6633842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65" name="Google Shape;2565;p90"/>
            <p:cNvSpPr/>
            <p:nvPr/>
          </p:nvSpPr>
          <p:spPr>
            <a:xfrm flipH="1">
              <a:off x="7067077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66" name="Google Shape;2566;p90"/>
            <p:cNvSpPr/>
            <p:nvPr/>
          </p:nvSpPr>
          <p:spPr>
            <a:xfrm flipH="1">
              <a:off x="6740936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67" name="Google Shape;2567;p90"/>
            <p:cNvSpPr/>
            <p:nvPr/>
          </p:nvSpPr>
          <p:spPr>
            <a:xfrm>
              <a:off x="6305213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68" name="Google Shape;2568;p90"/>
            <p:cNvSpPr/>
            <p:nvPr/>
          </p:nvSpPr>
          <p:spPr>
            <a:xfrm>
              <a:off x="5979072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69" name="Google Shape;2569;p90"/>
            <p:cNvSpPr/>
            <p:nvPr/>
          </p:nvSpPr>
          <p:spPr>
            <a:xfrm flipH="1">
              <a:off x="6412308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70" name="Google Shape;2570;p90"/>
            <p:cNvSpPr/>
            <p:nvPr/>
          </p:nvSpPr>
          <p:spPr>
            <a:xfrm flipH="1">
              <a:off x="6086167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71" name="Google Shape;2571;p90"/>
            <p:cNvSpPr/>
            <p:nvPr/>
          </p:nvSpPr>
          <p:spPr>
            <a:xfrm>
              <a:off x="5650445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72" name="Google Shape;2572;p90"/>
            <p:cNvSpPr/>
            <p:nvPr/>
          </p:nvSpPr>
          <p:spPr>
            <a:xfrm>
              <a:off x="5324303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73" name="Google Shape;2573;p90"/>
            <p:cNvSpPr/>
            <p:nvPr/>
          </p:nvSpPr>
          <p:spPr>
            <a:xfrm flipH="1">
              <a:off x="5757539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74" name="Google Shape;2574;p90"/>
            <p:cNvSpPr/>
            <p:nvPr/>
          </p:nvSpPr>
          <p:spPr>
            <a:xfrm flipH="1">
              <a:off x="5431399" y="166392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75" name="Google Shape;2575;p90"/>
            <p:cNvSpPr/>
            <p:nvPr/>
          </p:nvSpPr>
          <p:spPr>
            <a:xfrm>
              <a:off x="4995675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76" name="Google Shape;2576;p90"/>
            <p:cNvSpPr/>
            <p:nvPr/>
          </p:nvSpPr>
          <p:spPr>
            <a:xfrm flipH="1">
              <a:off x="5102769" y="166392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77" name="Google Shape;2577;p90"/>
            <p:cNvSpPr/>
            <p:nvPr/>
          </p:nvSpPr>
          <p:spPr>
            <a:xfrm>
              <a:off x="4667048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78" name="Google Shape;2578;p90"/>
            <p:cNvSpPr/>
            <p:nvPr/>
          </p:nvSpPr>
          <p:spPr>
            <a:xfrm>
              <a:off x="4340907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79" name="Google Shape;2579;p90"/>
            <p:cNvSpPr/>
            <p:nvPr/>
          </p:nvSpPr>
          <p:spPr>
            <a:xfrm flipH="1">
              <a:off x="4774142" y="166392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80" name="Google Shape;2580;p90"/>
            <p:cNvSpPr/>
            <p:nvPr/>
          </p:nvSpPr>
          <p:spPr>
            <a:xfrm flipH="1">
              <a:off x="4448001" y="166392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81" name="Google Shape;2581;p90"/>
            <p:cNvSpPr/>
            <p:nvPr/>
          </p:nvSpPr>
          <p:spPr>
            <a:xfrm>
              <a:off x="4012278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82" name="Google Shape;2582;p90"/>
            <p:cNvSpPr/>
            <p:nvPr/>
          </p:nvSpPr>
          <p:spPr>
            <a:xfrm>
              <a:off x="3686138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83" name="Google Shape;2583;p90"/>
            <p:cNvSpPr/>
            <p:nvPr/>
          </p:nvSpPr>
          <p:spPr>
            <a:xfrm flipH="1">
              <a:off x="4119373" y="166392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84" name="Google Shape;2584;p90"/>
            <p:cNvSpPr/>
            <p:nvPr/>
          </p:nvSpPr>
          <p:spPr>
            <a:xfrm flipH="1">
              <a:off x="3793231" y="166392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85" name="Google Shape;2585;p90"/>
            <p:cNvSpPr/>
            <p:nvPr/>
          </p:nvSpPr>
          <p:spPr>
            <a:xfrm>
              <a:off x="3357510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86" name="Google Shape;2586;p90"/>
            <p:cNvSpPr/>
            <p:nvPr/>
          </p:nvSpPr>
          <p:spPr>
            <a:xfrm>
              <a:off x="3031369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87" name="Google Shape;2587;p90"/>
            <p:cNvSpPr/>
            <p:nvPr/>
          </p:nvSpPr>
          <p:spPr>
            <a:xfrm flipH="1">
              <a:off x="3464604" y="166392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88" name="Google Shape;2588;p90"/>
            <p:cNvSpPr/>
            <p:nvPr/>
          </p:nvSpPr>
          <p:spPr>
            <a:xfrm flipH="1">
              <a:off x="3138464" y="166392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89" name="Google Shape;2589;p90"/>
            <p:cNvSpPr/>
            <p:nvPr/>
          </p:nvSpPr>
          <p:spPr>
            <a:xfrm>
              <a:off x="2702740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90" name="Google Shape;2590;p90"/>
            <p:cNvSpPr/>
            <p:nvPr/>
          </p:nvSpPr>
          <p:spPr>
            <a:xfrm>
              <a:off x="2376599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91" name="Google Shape;2591;p90"/>
            <p:cNvSpPr/>
            <p:nvPr/>
          </p:nvSpPr>
          <p:spPr>
            <a:xfrm flipH="1">
              <a:off x="2809836" y="166392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92" name="Google Shape;2592;p90"/>
            <p:cNvSpPr/>
            <p:nvPr/>
          </p:nvSpPr>
          <p:spPr>
            <a:xfrm flipH="1">
              <a:off x="2483694" y="166392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93" name="Google Shape;2593;p90"/>
            <p:cNvSpPr/>
            <p:nvPr/>
          </p:nvSpPr>
          <p:spPr>
            <a:xfrm>
              <a:off x="2047972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94" name="Google Shape;2594;p90"/>
            <p:cNvSpPr/>
            <p:nvPr/>
          </p:nvSpPr>
          <p:spPr>
            <a:xfrm>
              <a:off x="1721830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95" name="Google Shape;2595;p90"/>
            <p:cNvSpPr/>
            <p:nvPr/>
          </p:nvSpPr>
          <p:spPr>
            <a:xfrm flipH="1">
              <a:off x="2155066" y="166392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96" name="Google Shape;2596;p90"/>
            <p:cNvSpPr/>
            <p:nvPr/>
          </p:nvSpPr>
          <p:spPr>
            <a:xfrm flipH="1">
              <a:off x="1828926" y="166392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97" name="Google Shape;2597;p90"/>
            <p:cNvSpPr/>
            <p:nvPr/>
          </p:nvSpPr>
          <p:spPr>
            <a:xfrm>
              <a:off x="1393203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98" name="Google Shape;2598;p90"/>
            <p:cNvSpPr/>
            <p:nvPr/>
          </p:nvSpPr>
          <p:spPr>
            <a:xfrm flipH="1">
              <a:off x="1500297" y="166392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99" name="Google Shape;2599;p90"/>
            <p:cNvSpPr/>
            <p:nvPr/>
          </p:nvSpPr>
          <p:spPr>
            <a:xfrm>
              <a:off x="1064575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00" name="Google Shape;2600;p90"/>
            <p:cNvSpPr/>
            <p:nvPr/>
          </p:nvSpPr>
          <p:spPr>
            <a:xfrm>
              <a:off x="738433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01" name="Google Shape;2601;p90"/>
            <p:cNvSpPr/>
            <p:nvPr/>
          </p:nvSpPr>
          <p:spPr>
            <a:xfrm flipH="1">
              <a:off x="1171668" y="166392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02" name="Google Shape;2602;p90"/>
            <p:cNvSpPr/>
            <p:nvPr/>
          </p:nvSpPr>
          <p:spPr>
            <a:xfrm flipH="1">
              <a:off x="845528" y="166392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03" name="Google Shape;2603;p90"/>
            <p:cNvSpPr/>
            <p:nvPr/>
          </p:nvSpPr>
          <p:spPr>
            <a:xfrm>
              <a:off x="409805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04" name="Google Shape;2604;p90"/>
            <p:cNvSpPr/>
            <p:nvPr/>
          </p:nvSpPr>
          <p:spPr>
            <a:xfrm>
              <a:off x="83664" y="166765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05" name="Google Shape;2605;p90"/>
            <p:cNvSpPr/>
            <p:nvPr/>
          </p:nvSpPr>
          <p:spPr>
            <a:xfrm flipH="1">
              <a:off x="516899" y="166392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06" name="Google Shape;2606;p90"/>
            <p:cNvSpPr/>
            <p:nvPr/>
          </p:nvSpPr>
          <p:spPr>
            <a:xfrm flipH="1">
              <a:off x="190758" y="166392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607" name="Google Shape;2607;p90"/>
          <p:cNvGrpSpPr/>
          <p:nvPr/>
        </p:nvGrpSpPr>
        <p:grpSpPr>
          <a:xfrm>
            <a:off x="83663" y="2059080"/>
            <a:ext cx="12009864" cy="176637"/>
            <a:chOff x="83663" y="1961698"/>
            <a:chExt cx="12009864" cy="176637"/>
          </a:xfrm>
        </p:grpSpPr>
        <p:sp>
          <p:nvSpPr>
            <p:cNvPr id="2608" name="Google Shape;2608;p90"/>
            <p:cNvSpPr/>
            <p:nvPr/>
          </p:nvSpPr>
          <p:spPr>
            <a:xfrm>
              <a:off x="5217208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09" name="Google Shape;2609;p90"/>
            <p:cNvSpPr/>
            <p:nvPr/>
          </p:nvSpPr>
          <p:spPr>
            <a:xfrm>
              <a:off x="5543349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10" name="Google Shape;2610;p90"/>
            <p:cNvSpPr/>
            <p:nvPr/>
          </p:nvSpPr>
          <p:spPr>
            <a:xfrm>
              <a:off x="4995675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11" name="Google Shape;2611;p90"/>
            <p:cNvSpPr/>
            <p:nvPr/>
          </p:nvSpPr>
          <p:spPr>
            <a:xfrm>
              <a:off x="5324302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12" name="Google Shape;2612;p90"/>
            <p:cNvSpPr/>
            <p:nvPr/>
          </p:nvSpPr>
          <p:spPr>
            <a:xfrm>
              <a:off x="5871978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13" name="Google Shape;2613;p90"/>
            <p:cNvSpPr/>
            <p:nvPr/>
          </p:nvSpPr>
          <p:spPr>
            <a:xfrm>
              <a:off x="6198118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14" name="Google Shape;2614;p90"/>
            <p:cNvSpPr/>
            <p:nvPr/>
          </p:nvSpPr>
          <p:spPr>
            <a:xfrm>
              <a:off x="5650444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15" name="Google Shape;2615;p90"/>
            <p:cNvSpPr/>
            <p:nvPr/>
          </p:nvSpPr>
          <p:spPr>
            <a:xfrm>
              <a:off x="5979072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16" name="Google Shape;2616;p90"/>
            <p:cNvSpPr/>
            <p:nvPr/>
          </p:nvSpPr>
          <p:spPr>
            <a:xfrm>
              <a:off x="6526746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17" name="Google Shape;2617;p90"/>
            <p:cNvSpPr/>
            <p:nvPr/>
          </p:nvSpPr>
          <p:spPr>
            <a:xfrm>
              <a:off x="6852887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18" name="Google Shape;2618;p90"/>
            <p:cNvSpPr/>
            <p:nvPr/>
          </p:nvSpPr>
          <p:spPr>
            <a:xfrm>
              <a:off x="6305213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19" name="Google Shape;2619;p90"/>
            <p:cNvSpPr/>
            <p:nvPr/>
          </p:nvSpPr>
          <p:spPr>
            <a:xfrm>
              <a:off x="6633841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20" name="Google Shape;2620;p90"/>
            <p:cNvSpPr/>
            <p:nvPr/>
          </p:nvSpPr>
          <p:spPr>
            <a:xfrm>
              <a:off x="7181515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21" name="Google Shape;2621;p90"/>
            <p:cNvSpPr/>
            <p:nvPr/>
          </p:nvSpPr>
          <p:spPr>
            <a:xfrm>
              <a:off x="7507656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22" name="Google Shape;2622;p90"/>
            <p:cNvSpPr/>
            <p:nvPr/>
          </p:nvSpPr>
          <p:spPr>
            <a:xfrm>
              <a:off x="6959982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23" name="Google Shape;2623;p90"/>
            <p:cNvSpPr/>
            <p:nvPr/>
          </p:nvSpPr>
          <p:spPr>
            <a:xfrm>
              <a:off x="7288610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24" name="Google Shape;2624;p90"/>
            <p:cNvSpPr/>
            <p:nvPr/>
          </p:nvSpPr>
          <p:spPr>
            <a:xfrm>
              <a:off x="7836284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25" name="Google Shape;2625;p90"/>
            <p:cNvSpPr/>
            <p:nvPr/>
          </p:nvSpPr>
          <p:spPr>
            <a:xfrm>
              <a:off x="8162425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26" name="Google Shape;2626;p90"/>
            <p:cNvSpPr/>
            <p:nvPr/>
          </p:nvSpPr>
          <p:spPr>
            <a:xfrm>
              <a:off x="7614751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27" name="Google Shape;2627;p90"/>
            <p:cNvSpPr/>
            <p:nvPr/>
          </p:nvSpPr>
          <p:spPr>
            <a:xfrm>
              <a:off x="7943378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28" name="Google Shape;2628;p90"/>
            <p:cNvSpPr/>
            <p:nvPr/>
          </p:nvSpPr>
          <p:spPr>
            <a:xfrm>
              <a:off x="8491054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29" name="Google Shape;2629;p90"/>
            <p:cNvSpPr/>
            <p:nvPr/>
          </p:nvSpPr>
          <p:spPr>
            <a:xfrm>
              <a:off x="8269520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30" name="Google Shape;2630;p90"/>
            <p:cNvSpPr/>
            <p:nvPr/>
          </p:nvSpPr>
          <p:spPr>
            <a:xfrm>
              <a:off x="8819682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31" name="Google Shape;2631;p90"/>
            <p:cNvSpPr/>
            <p:nvPr/>
          </p:nvSpPr>
          <p:spPr>
            <a:xfrm>
              <a:off x="9145823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32" name="Google Shape;2632;p90"/>
            <p:cNvSpPr/>
            <p:nvPr/>
          </p:nvSpPr>
          <p:spPr>
            <a:xfrm>
              <a:off x="8598148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33" name="Google Shape;2633;p90"/>
            <p:cNvSpPr/>
            <p:nvPr/>
          </p:nvSpPr>
          <p:spPr>
            <a:xfrm>
              <a:off x="8926776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34" name="Google Shape;2634;p90"/>
            <p:cNvSpPr/>
            <p:nvPr/>
          </p:nvSpPr>
          <p:spPr>
            <a:xfrm>
              <a:off x="9474451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35" name="Google Shape;2635;p90"/>
            <p:cNvSpPr/>
            <p:nvPr/>
          </p:nvSpPr>
          <p:spPr>
            <a:xfrm>
              <a:off x="9800592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36" name="Google Shape;2636;p90"/>
            <p:cNvSpPr/>
            <p:nvPr/>
          </p:nvSpPr>
          <p:spPr>
            <a:xfrm>
              <a:off x="9252918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37" name="Google Shape;2637;p90"/>
            <p:cNvSpPr/>
            <p:nvPr/>
          </p:nvSpPr>
          <p:spPr>
            <a:xfrm>
              <a:off x="9581546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38" name="Google Shape;2638;p90"/>
            <p:cNvSpPr/>
            <p:nvPr/>
          </p:nvSpPr>
          <p:spPr>
            <a:xfrm>
              <a:off x="10129220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39" name="Google Shape;2639;p90"/>
            <p:cNvSpPr/>
            <p:nvPr/>
          </p:nvSpPr>
          <p:spPr>
            <a:xfrm>
              <a:off x="10455360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40" name="Google Shape;2640;p90"/>
            <p:cNvSpPr/>
            <p:nvPr/>
          </p:nvSpPr>
          <p:spPr>
            <a:xfrm>
              <a:off x="9907686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41" name="Google Shape;2641;p90"/>
            <p:cNvSpPr/>
            <p:nvPr/>
          </p:nvSpPr>
          <p:spPr>
            <a:xfrm>
              <a:off x="10236314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42" name="Google Shape;2642;p90"/>
            <p:cNvSpPr/>
            <p:nvPr/>
          </p:nvSpPr>
          <p:spPr>
            <a:xfrm>
              <a:off x="10783989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43" name="Google Shape;2643;p90"/>
            <p:cNvSpPr/>
            <p:nvPr/>
          </p:nvSpPr>
          <p:spPr>
            <a:xfrm>
              <a:off x="11110130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44" name="Google Shape;2644;p90"/>
            <p:cNvSpPr/>
            <p:nvPr/>
          </p:nvSpPr>
          <p:spPr>
            <a:xfrm>
              <a:off x="10562455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45" name="Google Shape;2645;p90"/>
            <p:cNvSpPr/>
            <p:nvPr/>
          </p:nvSpPr>
          <p:spPr>
            <a:xfrm>
              <a:off x="10891083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46" name="Google Shape;2646;p90"/>
            <p:cNvSpPr/>
            <p:nvPr/>
          </p:nvSpPr>
          <p:spPr>
            <a:xfrm>
              <a:off x="11438757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47" name="Google Shape;2647;p90"/>
            <p:cNvSpPr/>
            <p:nvPr/>
          </p:nvSpPr>
          <p:spPr>
            <a:xfrm>
              <a:off x="11764899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48" name="Google Shape;2648;p90"/>
            <p:cNvSpPr/>
            <p:nvPr/>
          </p:nvSpPr>
          <p:spPr>
            <a:xfrm>
              <a:off x="11217225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49" name="Google Shape;2649;p90"/>
            <p:cNvSpPr/>
            <p:nvPr/>
          </p:nvSpPr>
          <p:spPr>
            <a:xfrm>
              <a:off x="11545852" y="196169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50" name="Google Shape;2650;p90"/>
            <p:cNvSpPr/>
            <p:nvPr/>
          </p:nvSpPr>
          <p:spPr>
            <a:xfrm>
              <a:off x="12093527" y="196542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51" name="Google Shape;2651;p90"/>
            <p:cNvSpPr/>
            <p:nvPr/>
          </p:nvSpPr>
          <p:spPr>
            <a:xfrm>
              <a:off x="11871993" y="196169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52" name="Google Shape;2652;p90"/>
            <p:cNvSpPr/>
            <p:nvPr/>
          </p:nvSpPr>
          <p:spPr>
            <a:xfrm>
              <a:off x="302710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53" name="Google Shape;2653;p90"/>
            <p:cNvSpPr/>
            <p:nvPr/>
          </p:nvSpPr>
          <p:spPr>
            <a:xfrm>
              <a:off x="83663" y="196169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54" name="Google Shape;2654;p90"/>
            <p:cNvSpPr/>
            <p:nvPr/>
          </p:nvSpPr>
          <p:spPr>
            <a:xfrm>
              <a:off x="631337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55" name="Google Shape;2655;p90"/>
            <p:cNvSpPr/>
            <p:nvPr/>
          </p:nvSpPr>
          <p:spPr>
            <a:xfrm>
              <a:off x="957479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56" name="Google Shape;2656;p90"/>
            <p:cNvSpPr/>
            <p:nvPr/>
          </p:nvSpPr>
          <p:spPr>
            <a:xfrm>
              <a:off x="409806" y="196169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57" name="Google Shape;2657;p90"/>
            <p:cNvSpPr/>
            <p:nvPr/>
          </p:nvSpPr>
          <p:spPr>
            <a:xfrm>
              <a:off x="738432" y="196169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58" name="Google Shape;2658;p90"/>
            <p:cNvSpPr/>
            <p:nvPr/>
          </p:nvSpPr>
          <p:spPr>
            <a:xfrm>
              <a:off x="1286107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59" name="Google Shape;2659;p90"/>
            <p:cNvSpPr/>
            <p:nvPr/>
          </p:nvSpPr>
          <p:spPr>
            <a:xfrm>
              <a:off x="1064574" y="196169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60" name="Google Shape;2660;p90"/>
            <p:cNvSpPr/>
            <p:nvPr/>
          </p:nvSpPr>
          <p:spPr>
            <a:xfrm>
              <a:off x="1614735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61" name="Google Shape;2661;p90"/>
            <p:cNvSpPr/>
            <p:nvPr/>
          </p:nvSpPr>
          <p:spPr>
            <a:xfrm>
              <a:off x="1940877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62" name="Google Shape;2662;p90"/>
            <p:cNvSpPr/>
            <p:nvPr/>
          </p:nvSpPr>
          <p:spPr>
            <a:xfrm>
              <a:off x="1393203" y="196169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63" name="Google Shape;2663;p90"/>
            <p:cNvSpPr/>
            <p:nvPr/>
          </p:nvSpPr>
          <p:spPr>
            <a:xfrm>
              <a:off x="1721829" y="196169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64" name="Google Shape;2664;p90"/>
            <p:cNvSpPr/>
            <p:nvPr/>
          </p:nvSpPr>
          <p:spPr>
            <a:xfrm>
              <a:off x="2269505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65" name="Google Shape;2665;p90"/>
            <p:cNvSpPr/>
            <p:nvPr/>
          </p:nvSpPr>
          <p:spPr>
            <a:xfrm>
              <a:off x="2595646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66" name="Google Shape;2666;p90"/>
            <p:cNvSpPr/>
            <p:nvPr/>
          </p:nvSpPr>
          <p:spPr>
            <a:xfrm>
              <a:off x="2047971" y="196169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67" name="Google Shape;2667;p90"/>
            <p:cNvSpPr/>
            <p:nvPr/>
          </p:nvSpPr>
          <p:spPr>
            <a:xfrm>
              <a:off x="2376599" y="196169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68" name="Google Shape;2668;p90"/>
            <p:cNvSpPr/>
            <p:nvPr/>
          </p:nvSpPr>
          <p:spPr>
            <a:xfrm>
              <a:off x="2924274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69" name="Google Shape;2669;p90"/>
            <p:cNvSpPr/>
            <p:nvPr/>
          </p:nvSpPr>
          <p:spPr>
            <a:xfrm>
              <a:off x="3250415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70" name="Google Shape;2670;p90"/>
            <p:cNvSpPr/>
            <p:nvPr/>
          </p:nvSpPr>
          <p:spPr>
            <a:xfrm>
              <a:off x="2702740" y="196169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71" name="Google Shape;2671;p90"/>
            <p:cNvSpPr/>
            <p:nvPr/>
          </p:nvSpPr>
          <p:spPr>
            <a:xfrm>
              <a:off x="3031368" y="196169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72" name="Google Shape;2672;p90"/>
            <p:cNvSpPr/>
            <p:nvPr/>
          </p:nvSpPr>
          <p:spPr>
            <a:xfrm>
              <a:off x="3579042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73" name="Google Shape;2673;p90"/>
            <p:cNvSpPr/>
            <p:nvPr/>
          </p:nvSpPr>
          <p:spPr>
            <a:xfrm>
              <a:off x="3905183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74" name="Google Shape;2674;p90"/>
            <p:cNvSpPr/>
            <p:nvPr/>
          </p:nvSpPr>
          <p:spPr>
            <a:xfrm>
              <a:off x="3357509" y="196169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75" name="Google Shape;2675;p90"/>
            <p:cNvSpPr/>
            <p:nvPr/>
          </p:nvSpPr>
          <p:spPr>
            <a:xfrm>
              <a:off x="3686137" y="196169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76" name="Google Shape;2676;p90"/>
            <p:cNvSpPr/>
            <p:nvPr/>
          </p:nvSpPr>
          <p:spPr>
            <a:xfrm>
              <a:off x="4233811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77" name="Google Shape;2677;p90"/>
            <p:cNvSpPr/>
            <p:nvPr/>
          </p:nvSpPr>
          <p:spPr>
            <a:xfrm>
              <a:off x="4559953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78" name="Google Shape;2678;p90"/>
            <p:cNvSpPr/>
            <p:nvPr/>
          </p:nvSpPr>
          <p:spPr>
            <a:xfrm>
              <a:off x="4012279" y="196169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79" name="Google Shape;2679;p90"/>
            <p:cNvSpPr/>
            <p:nvPr/>
          </p:nvSpPr>
          <p:spPr>
            <a:xfrm>
              <a:off x="4340906" y="196169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80" name="Google Shape;2680;p90"/>
            <p:cNvSpPr/>
            <p:nvPr/>
          </p:nvSpPr>
          <p:spPr>
            <a:xfrm>
              <a:off x="4888581" y="19654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81" name="Google Shape;2681;p90"/>
            <p:cNvSpPr/>
            <p:nvPr/>
          </p:nvSpPr>
          <p:spPr>
            <a:xfrm>
              <a:off x="4667048" y="196169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682" name="Google Shape;2682;p90"/>
          <p:cNvGrpSpPr/>
          <p:nvPr/>
        </p:nvGrpSpPr>
        <p:grpSpPr>
          <a:xfrm>
            <a:off x="83664" y="2344115"/>
            <a:ext cx="12009863" cy="176637"/>
            <a:chOff x="83664" y="2252007"/>
            <a:chExt cx="12009863" cy="176637"/>
          </a:xfrm>
        </p:grpSpPr>
        <p:sp>
          <p:nvSpPr>
            <p:cNvPr id="2683" name="Google Shape;2683;p90"/>
            <p:cNvSpPr/>
            <p:nvPr/>
          </p:nvSpPr>
          <p:spPr>
            <a:xfrm>
              <a:off x="11871994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84" name="Google Shape;2684;p90"/>
            <p:cNvSpPr/>
            <p:nvPr/>
          </p:nvSpPr>
          <p:spPr>
            <a:xfrm>
              <a:off x="11545853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85" name="Google Shape;2685;p90"/>
            <p:cNvSpPr/>
            <p:nvPr/>
          </p:nvSpPr>
          <p:spPr>
            <a:xfrm flipH="1">
              <a:off x="11979088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86" name="Google Shape;2686;p90"/>
            <p:cNvSpPr/>
            <p:nvPr/>
          </p:nvSpPr>
          <p:spPr>
            <a:xfrm flipH="1">
              <a:off x="11652948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87" name="Google Shape;2687;p90"/>
            <p:cNvSpPr/>
            <p:nvPr/>
          </p:nvSpPr>
          <p:spPr>
            <a:xfrm>
              <a:off x="11217224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88" name="Google Shape;2688;p90"/>
            <p:cNvSpPr/>
            <p:nvPr/>
          </p:nvSpPr>
          <p:spPr>
            <a:xfrm>
              <a:off x="10891084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89" name="Google Shape;2689;p90"/>
            <p:cNvSpPr/>
            <p:nvPr/>
          </p:nvSpPr>
          <p:spPr>
            <a:xfrm flipH="1">
              <a:off x="11324319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90" name="Google Shape;2690;p90"/>
            <p:cNvSpPr/>
            <p:nvPr/>
          </p:nvSpPr>
          <p:spPr>
            <a:xfrm flipH="1">
              <a:off x="10998178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91" name="Google Shape;2691;p90"/>
            <p:cNvSpPr/>
            <p:nvPr/>
          </p:nvSpPr>
          <p:spPr>
            <a:xfrm>
              <a:off x="10562456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92" name="Google Shape;2692;p90"/>
            <p:cNvSpPr/>
            <p:nvPr/>
          </p:nvSpPr>
          <p:spPr>
            <a:xfrm>
              <a:off x="10236315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93" name="Google Shape;2693;p90"/>
            <p:cNvSpPr/>
            <p:nvPr/>
          </p:nvSpPr>
          <p:spPr>
            <a:xfrm flipH="1">
              <a:off x="10669550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94" name="Google Shape;2694;p90"/>
            <p:cNvSpPr/>
            <p:nvPr/>
          </p:nvSpPr>
          <p:spPr>
            <a:xfrm flipH="1">
              <a:off x="10343410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95" name="Google Shape;2695;p90"/>
            <p:cNvSpPr/>
            <p:nvPr/>
          </p:nvSpPr>
          <p:spPr>
            <a:xfrm>
              <a:off x="9907687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96" name="Google Shape;2696;p90"/>
            <p:cNvSpPr/>
            <p:nvPr/>
          </p:nvSpPr>
          <p:spPr>
            <a:xfrm>
              <a:off x="9581546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97" name="Google Shape;2697;p90"/>
            <p:cNvSpPr/>
            <p:nvPr/>
          </p:nvSpPr>
          <p:spPr>
            <a:xfrm flipH="1">
              <a:off x="10014782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98" name="Google Shape;2698;p90"/>
            <p:cNvSpPr/>
            <p:nvPr/>
          </p:nvSpPr>
          <p:spPr>
            <a:xfrm flipH="1">
              <a:off x="9688641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99" name="Google Shape;2699;p90"/>
            <p:cNvSpPr/>
            <p:nvPr/>
          </p:nvSpPr>
          <p:spPr>
            <a:xfrm>
              <a:off x="9252918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00" name="Google Shape;2700;p90"/>
            <p:cNvSpPr/>
            <p:nvPr/>
          </p:nvSpPr>
          <p:spPr>
            <a:xfrm>
              <a:off x="8926777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01" name="Google Shape;2701;p90"/>
            <p:cNvSpPr/>
            <p:nvPr/>
          </p:nvSpPr>
          <p:spPr>
            <a:xfrm flipH="1">
              <a:off x="9360012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02" name="Google Shape;2702;p90"/>
            <p:cNvSpPr/>
            <p:nvPr/>
          </p:nvSpPr>
          <p:spPr>
            <a:xfrm flipH="1">
              <a:off x="9033872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03" name="Google Shape;2703;p90"/>
            <p:cNvSpPr/>
            <p:nvPr/>
          </p:nvSpPr>
          <p:spPr>
            <a:xfrm>
              <a:off x="8598148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04" name="Google Shape;2704;p90"/>
            <p:cNvSpPr/>
            <p:nvPr/>
          </p:nvSpPr>
          <p:spPr>
            <a:xfrm flipH="1">
              <a:off x="8705243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05" name="Google Shape;2705;p90"/>
            <p:cNvSpPr/>
            <p:nvPr/>
          </p:nvSpPr>
          <p:spPr>
            <a:xfrm>
              <a:off x="8269520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06" name="Google Shape;2706;p90"/>
            <p:cNvSpPr/>
            <p:nvPr/>
          </p:nvSpPr>
          <p:spPr>
            <a:xfrm>
              <a:off x="7943379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07" name="Google Shape;2707;p90"/>
            <p:cNvSpPr/>
            <p:nvPr/>
          </p:nvSpPr>
          <p:spPr>
            <a:xfrm flipH="1">
              <a:off x="8376614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08" name="Google Shape;2708;p90"/>
            <p:cNvSpPr/>
            <p:nvPr/>
          </p:nvSpPr>
          <p:spPr>
            <a:xfrm flipH="1">
              <a:off x="8050474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09" name="Google Shape;2709;p90"/>
            <p:cNvSpPr/>
            <p:nvPr/>
          </p:nvSpPr>
          <p:spPr>
            <a:xfrm>
              <a:off x="7614751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10" name="Google Shape;2710;p90"/>
            <p:cNvSpPr/>
            <p:nvPr/>
          </p:nvSpPr>
          <p:spPr>
            <a:xfrm>
              <a:off x="7288610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11" name="Google Shape;2711;p90"/>
            <p:cNvSpPr/>
            <p:nvPr/>
          </p:nvSpPr>
          <p:spPr>
            <a:xfrm flipH="1">
              <a:off x="7721846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12" name="Google Shape;2712;p90"/>
            <p:cNvSpPr/>
            <p:nvPr/>
          </p:nvSpPr>
          <p:spPr>
            <a:xfrm flipH="1">
              <a:off x="7395705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13" name="Google Shape;2713;p90"/>
            <p:cNvSpPr/>
            <p:nvPr/>
          </p:nvSpPr>
          <p:spPr>
            <a:xfrm>
              <a:off x="6959982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14" name="Google Shape;2714;p90"/>
            <p:cNvSpPr/>
            <p:nvPr/>
          </p:nvSpPr>
          <p:spPr>
            <a:xfrm>
              <a:off x="6633842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15" name="Google Shape;2715;p90"/>
            <p:cNvSpPr/>
            <p:nvPr/>
          </p:nvSpPr>
          <p:spPr>
            <a:xfrm flipH="1">
              <a:off x="7067077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16" name="Google Shape;2716;p90"/>
            <p:cNvSpPr/>
            <p:nvPr/>
          </p:nvSpPr>
          <p:spPr>
            <a:xfrm flipH="1">
              <a:off x="6740936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17" name="Google Shape;2717;p90"/>
            <p:cNvSpPr/>
            <p:nvPr/>
          </p:nvSpPr>
          <p:spPr>
            <a:xfrm>
              <a:off x="6305213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18" name="Google Shape;2718;p90"/>
            <p:cNvSpPr/>
            <p:nvPr/>
          </p:nvSpPr>
          <p:spPr>
            <a:xfrm>
              <a:off x="5979072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19" name="Google Shape;2719;p90"/>
            <p:cNvSpPr/>
            <p:nvPr/>
          </p:nvSpPr>
          <p:spPr>
            <a:xfrm flipH="1">
              <a:off x="6412308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20" name="Google Shape;2720;p90"/>
            <p:cNvSpPr/>
            <p:nvPr/>
          </p:nvSpPr>
          <p:spPr>
            <a:xfrm flipH="1">
              <a:off x="6086167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21" name="Google Shape;2721;p90"/>
            <p:cNvSpPr/>
            <p:nvPr/>
          </p:nvSpPr>
          <p:spPr>
            <a:xfrm>
              <a:off x="5650445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22" name="Google Shape;2722;p90"/>
            <p:cNvSpPr/>
            <p:nvPr/>
          </p:nvSpPr>
          <p:spPr>
            <a:xfrm>
              <a:off x="5324303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23" name="Google Shape;2723;p90"/>
            <p:cNvSpPr/>
            <p:nvPr/>
          </p:nvSpPr>
          <p:spPr>
            <a:xfrm flipH="1">
              <a:off x="5757539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24" name="Google Shape;2724;p90"/>
            <p:cNvSpPr/>
            <p:nvPr/>
          </p:nvSpPr>
          <p:spPr>
            <a:xfrm flipH="1">
              <a:off x="5431399" y="225200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25" name="Google Shape;2725;p90"/>
            <p:cNvSpPr/>
            <p:nvPr/>
          </p:nvSpPr>
          <p:spPr>
            <a:xfrm>
              <a:off x="4995675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26" name="Google Shape;2726;p90"/>
            <p:cNvSpPr/>
            <p:nvPr/>
          </p:nvSpPr>
          <p:spPr>
            <a:xfrm flipH="1">
              <a:off x="5102769" y="225200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27" name="Google Shape;2727;p90"/>
            <p:cNvSpPr/>
            <p:nvPr/>
          </p:nvSpPr>
          <p:spPr>
            <a:xfrm>
              <a:off x="4667048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28" name="Google Shape;2728;p90"/>
            <p:cNvSpPr/>
            <p:nvPr/>
          </p:nvSpPr>
          <p:spPr>
            <a:xfrm>
              <a:off x="4340907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29" name="Google Shape;2729;p90"/>
            <p:cNvSpPr/>
            <p:nvPr/>
          </p:nvSpPr>
          <p:spPr>
            <a:xfrm flipH="1">
              <a:off x="4774142" y="225200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30" name="Google Shape;2730;p90"/>
            <p:cNvSpPr/>
            <p:nvPr/>
          </p:nvSpPr>
          <p:spPr>
            <a:xfrm flipH="1">
              <a:off x="4448001" y="225200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31" name="Google Shape;2731;p90"/>
            <p:cNvSpPr/>
            <p:nvPr/>
          </p:nvSpPr>
          <p:spPr>
            <a:xfrm>
              <a:off x="4012278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32" name="Google Shape;2732;p90"/>
            <p:cNvSpPr/>
            <p:nvPr/>
          </p:nvSpPr>
          <p:spPr>
            <a:xfrm>
              <a:off x="3686138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33" name="Google Shape;2733;p90"/>
            <p:cNvSpPr/>
            <p:nvPr/>
          </p:nvSpPr>
          <p:spPr>
            <a:xfrm flipH="1">
              <a:off x="4119373" y="225200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34" name="Google Shape;2734;p90"/>
            <p:cNvSpPr/>
            <p:nvPr/>
          </p:nvSpPr>
          <p:spPr>
            <a:xfrm flipH="1">
              <a:off x="3793231" y="225200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35" name="Google Shape;2735;p90"/>
            <p:cNvSpPr/>
            <p:nvPr/>
          </p:nvSpPr>
          <p:spPr>
            <a:xfrm>
              <a:off x="3357510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36" name="Google Shape;2736;p90"/>
            <p:cNvSpPr/>
            <p:nvPr/>
          </p:nvSpPr>
          <p:spPr>
            <a:xfrm>
              <a:off x="3031369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37" name="Google Shape;2737;p90"/>
            <p:cNvSpPr/>
            <p:nvPr/>
          </p:nvSpPr>
          <p:spPr>
            <a:xfrm flipH="1">
              <a:off x="3464604" y="225200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38" name="Google Shape;2738;p90"/>
            <p:cNvSpPr/>
            <p:nvPr/>
          </p:nvSpPr>
          <p:spPr>
            <a:xfrm flipH="1">
              <a:off x="3138464" y="225200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39" name="Google Shape;2739;p90"/>
            <p:cNvSpPr/>
            <p:nvPr/>
          </p:nvSpPr>
          <p:spPr>
            <a:xfrm>
              <a:off x="2702740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40" name="Google Shape;2740;p90"/>
            <p:cNvSpPr/>
            <p:nvPr/>
          </p:nvSpPr>
          <p:spPr>
            <a:xfrm>
              <a:off x="2376599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41" name="Google Shape;2741;p90"/>
            <p:cNvSpPr/>
            <p:nvPr/>
          </p:nvSpPr>
          <p:spPr>
            <a:xfrm flipH="1">
              <a:off x="2809836" y="225200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42" name="Google Shape;2742;p90"/>
            <p:cNvSpPr/>
            <p:nvPr/>
          </p:nvSpPr>
          <p:spPr>
            <a:xfrm flipH="1">
              <a:off x="2483694" y="225200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43" name="Google Shape;2743;p90"/>
            <p:cNvSpPr/>
            <p:nvPr/>
          </p:nvSpPr>
          <p:spPr>
            <a:xfrm>
              <a:off x="2047972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44" name="Google Shape;2744;p90"/>
            <p:cNvSpPr/>
            <p:nvPr/>
          </p:nvSpPr>
          <p:spPr>
            <a:xfrm>
              <a:off x="1721830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45" name="Google Shape;2745;p90"/>
            <p:cNvSpPr/>
            <p:nvPr/>
          </p:nvSpPr>
          <p:spPr>
            <a:xfrm flipH="1">
              <a:off x="2155066" y="225200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46" name="Google Shape;2746;p90"/>
            <p:cNvSpPr/>
            <p:nvPr/>
          </p:nvSpPr>
          <p:spPr>
            <a:xfrm flipH="1">
              <a:off x="1828926" y="225200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47" name="Google Shape;2747;p90"/>
            <p:cNvSpPr/>
            <p:nvPr/>
          </p:nvSpPr>
          <p:spPr>
            <a:xfrm>
              <a:off x="1393203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48" name="Google Shape;2748;p90"/>
            <p:cNvSpPr/>
            <p:nvPr/>
          </p:nvSpPr>
          <p:spPr>
            <a:xfrm flipH="1">
              <a:off x="1500297" y="225200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49" name="Google Shape;2749;p90"/>
            <p:cNvSpPr/>
            <p:nvPr/>
          </p:nvSpPr>
          <p:spPr>
            <a:xfrm>
              <a:off x="1064575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50" name="Google Shape;2750;p90"/>
            <p:cNvSpPr/>
            <p:nvPr/>
          </p:nvSpPr>
          <p:spPr>
            <a:xfrm>
              <a:off x="738433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51" name="Google Shape;2751;p90"/>
            <p:cNvSpPr/>
            <p:nvPr/>
          </p:nvSpPr>
          <p:spPr>
            <a:xfrm flipH="1">
              <a:off x="1171668" y="225200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52" name="Google Shape;2752;p90"/>
            <p:cNvSpPr/>
            <p:nvPr/>
          </p:nvSpPr>
          <p:spPr>
            <a:xfrm flipH="1">
              <a:off x="845528" y="225200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53" name="Google Shape;2753;p90"/>
            <p:cNvSpPr/>
            <p:nvPr/>
          </p:nvSpPr>
          <p:spPr>
            <a:xfrm>
              <a:off x="409805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54" name="Google Shape;2754;p90"/>
            <p:cNvSpPr/>
            <p:nvPr/>
          </p:nvSpPr>
          <p:spPr>
            <a:xfrm>
              <a:off x="83664" y="225573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55" name="Google Shape;2755;p90"/>
            <p:cNvSpPr/>
            <p:nvPr/>
          </p:nvSpPr>
          <p:spPr>
            <a:xfrm flipH="1">
              <a:off x="516899" y="225200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56" name="Google Shape;2756;p90"/>
            <p:cNvSpPr/>
            <p:nvPr/>
          </p:nvSpPr>
          <p:spPr>
            <a:xfrm flipH="1">
              <a:off x="190758" y="225200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757" name="Google Shape;2757;p90"/>
          <p:cNvGrpSpPr/>
          <p:nvPr/>
        </p:nvGrpSpPr>
        <p:grpSpPr>
          <a:xfrm>
            <a:off x="83663" y="918941"/>
            <a:ext cx="12009863" cy="176637"/>
            <a:chOff x="83663" y="795844"/>
            <a:chExt cx="12009863" cy="176637"/>
          </a:xfrm>
        </p:grpSpPr>
        <p:sp>
          <p:nvSpPr>
            <p:cNvPr id="2758" name="Google Shape;2758;p90"/>
            <p:cNvSpPr/>
            <p:nvPr/>
          </p:nvSpPr>
          <p:spPr>
            <a:xfrm>
              <a:off x="305196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59" name="Google Shape;2759;p90"/>
            <p:cNvSpPr/>
            <p:nvPr/>
          </p:nvSpPr>
          <p:spPr>
            <a:xfrm>
              <a:off x="631337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60" name="Google Shape;2760;p90"/>
            <p:cNvSpPr/>
            <p:nvPr/>
          </p:nvSpPr>
          <p:spPr>
            <a:xfrm>
              <a:off x="83663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61" name="Google Shape;2761;p90"/>
            <p:cNvSpPr/>
            <p:nvPr/>
          </p:nvSpPr>
          <p:spPr>
            <a:xfrm>
              <a:off x="412290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62" name="Google Shape;2762;p90"/>
            <p:cNvSpPr/>
            <p:nvPr/>
          </p:nvSpPr>
          <p:spPr>
            <a:xfrm>
              <a:off x="959966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63" name="Google Shape;2763;p90"/>
            <p:cNvSpPr/>
            <p:nvPr/>
          </p:nvSpPr>
          <p:spPr>
            <a:xfrm>
              <a:off x="1286106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64" name="Google Shape;2764;p90"/>
            <p:cNvSpPr/>
            <p:nvPr/>
          </p:nvSpPr>
          <p:spPr>
            <a:xfrm>
              <a:off x="738432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65" name="Google Shape;2765;p90"/>
            <p:cNvSpPr/>
            <p:nvPr/>
          </p:nvSpPr>
          <p:spPr>
            <a:xfrm>
              <a:off x="1067060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66" name="Google Shape;2766;p90"/>
            <p:cNvSpPr/>
            <p:nvPr/>
          </p:nvSpPr>
          <p:spPr>
            <a:xfrm>
              <a:off x="1614734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67" name="Google Shape;2767;p90"/>
            <p:cNvSpPr/>
            <p:nvPr/>
          </p:nvSpPr>
          <p:spPr>
            <a:xfrm>
              <a:off x="1940875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68" name="Google Shape;2768;p90"/>
            <p:cNvSpPr/>
            <p:nvPr/>
          </p:nvSpPr>
          <p:spPr>
            <a:xfrm>
              <a:off x="1393201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69" name="Google Shape;2769;p90"/>
            <p:cNvSpPr/>
            <p:nvPr/>
          </p:nvSpPr>
          <p:spPr>
            <a:xfrm>
              <a:off x="1721829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70" name="Google Shape;2770;p90"/>
            <p:cNvSpPr/>
            <p:nvPr/>
          </p:nvSpPr>
          <p:spPr>
            <a:xfrm>
              <a:off x="2269503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71" name="Google Shape;2771;p90"/>
            <p:cNvSpPr/>
            <p:nvPr/>
          </p:nvSpPr>
          <p:spPr>
            <a:xfrm>
              <a:off x="2595644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72" name="Google Shape;2772;p90"/>
            <p:cNvSpPr/>
            <p:nvPr/>
          </p:nvSpPr>
          <p:spPr>
            <a:xfrm>
              <a:off x="2047969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73" name="Google Shape;2773;p90"/>
            <p:cNvSpPr/>
            <p:nvPr/>
          </p:nvSpPr>
          <p:spPr>
            <a:xfrm>
              <a:off x="2376598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74" name="Google Shape;2774;p90"/>
            <p:cNvSpPr/>
            <p:nvPr/>
          </p:nvSpPr>
          <p:spPr>
            <a:xfrm>
              <a:off x="2924272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75" name="Google Shape;2775;p90"/>
            <p:cNvSpPr/>
            <p:nvPr/>
          </p:nvSpPr>
          <p:spPr>
            <a:xfrm>
              <a:off x="3250413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76" name="Google Shape;2776;p90"/>
            <p:cNvSpPr/>
            <p:nvPr/>
          </p:nvSpPr>
          <p:spPr>
            <a:xfrm>
              <a:off x="2702739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77" name="Google Shape;2777;p90"/>
            <p:cNvSpPr/>
            <p:nvPr/>
          </p:nvSpPr>
          <p:spPr>
            <a:xfrm>
              <a:off x="3031366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78" name="Google Shape;2778;p90"/>
            <p:cNvSpPr/>
            <p:nvPr/>
          </p:nvSpPr>
          <p:spPr>
            <a:xfrm>
              <a:off x="3579042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79" name="Google Shape;2779;p90"/>
            <p:cNvSpPr/>
            <p:nvPr/>
          </p:nvSpPr>
          <p:spPr>
            <a:xfrm>
              <a:off x="3357508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80" name="Google Shape;2780;p90"/>
            <p:cNvSpPr/>
            <p:nvPr/>
          </p:nvSpPr>
          <p:spPr>
            <a:xfrm>
              <a:off x="3907670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81" name="Google Shape;2781;p90"/>
            <p:cNvSpPr/>
            <p:nvPr/>
          </p:nvSpPr>
          <p:spPr>
            <a:xfrm>
              <a:off x="4233811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82" name="Google Shape;2782;p90"/>
            <p:cNvSpPr/>
            <p:nvPr/>
          </p:nvSpPr>
          <p:spPr>
            <a:xfrm>
              <a:off x="3686136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83" name="Google Shape;2783;p90"/>
            <p:cNvSpPr/>
            <p:nvPr/>
          </p:nvSpPr>
          <p:spPr>
            <a:xfrm>
              <a:off x="4014764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84" name="Google Shape;2784;p90"/>
            <p:cNvSpPr/>
            <p:nvPr/>
          </p:nvSpPr>
          <p:spPr>
            <a:xfrm>
              <a:off x="4562439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85" name="Google Shape;2785;p90"/>
            <p:cNvSpPr/>
            <p:nvPr/>
          </p:nvSpPr>
          <p:spPr>
            <a:xfrm>
              <a:off x="4888580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86" name="Google Shape;2786;p90"/>
            <p:cNvSpPr/>
            <p:nvPr/>
          </p:nvSpPr>
          <p:spPr>
            <a:xfrm>
              <a:off x="4340905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87" name="Google Shape;2787;p90"/>
            <p:cNvSpPr/>
            <p:nvPr/>
          </p:nvSpPr>
          <p:spPr>
            <a:xfrm>
              <a:off x="4669534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88" name="Google Shape;2788;p90"/>
            <p:cNvSpPr/>
            <p:nvPr/>
          </p:nvSpPr>
          <p:spPr>
            <a:xfrm>
              <a:off x="5217208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89" name="Google Shape;2789;p90"/>
            <p:cNvSpPr/>
            <p:nvPr/>
          </p:nvSpPr>
          <p:spPr>
            <a:xfrm>
              <a:off x="5543348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90" name="Google Shape;2790;p90"/>
            <p:cNvSpPr/>
            <p:nvPr/>
          </p:nvSpPr>
          <p:spPr>
            <a:xfrm>
              <a:off x="4995674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91" name="Google Shape;2791;p90"/>
            <p:cNvSpPr/>
            <p:nvPr/>
          </p:nvSpPr>
          <p:spPr>
            <a:xfrm>
              <a:off x="5324302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92" name="Google Shape;2792;p90"/>
            <p:cNvSpPr/>
            <p:nvPr/>
          </p:nvSpPr>
          <p:spPr>
            <a:xfrm>
              <a:off x="5871977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93" name="Google Shape;2793;p90"/>
            <p:cNvSpPr/>
            <p:nvPr/>
          </p:nvSpPr>
          <p:spPr>
            <a:xfrm>
              <a:off x="6198118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94" name="Google Shape;2794;p90"/>
            <p:cNvSpPr/>
            <p:nvPr/>
          </p:nvSpPr>
          <p:spPr>
            <a:xfrm>
              <a:off x="5650443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95" name="Google Shape;2795;p90"/>
            <p:cNvSpPr/>
            <p:nvPr/>
          </p:nvSpPr>
          <p:spPr>
            <a:xfrm>
              <a:off x="5979071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96" name="Google Shape;2796;p90"/>
            <p:cNvSpPr/>
            <p:nvPr/>
          </p:nvSpPr>
          <p:spPr>
            <a:xfrm>
              <a:off x="6526745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97" name="Google Shape;2797;p90"/>
            <p:cNvSpPr/>
            <p:nvPr/>
          </p:nvSpPr>
          <p:spPr>
            <a:xfrm>
              <a:off x="6852887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98" name="Google Shape;2798;p90"/>
            <p:cNvSpPr/>
            <p:nvPr/>
          </p:nvSpPr>
          <p:spPr>
            <a:xfrm>
              <a:off x="6305212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99" name="Google Shape;2799;p90"/>
            <p:cNvSpPr/>
            <p:nvPr/>
          </p:nvSpPr>
          <p:spPr>
            <a:xfrm>
              <a:off x="6633840" y="79584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00" name="Google Shape;2800;p90"/>
            <p:cNvSpPr/>
            <p:nvPr/>
          </p:nvSpPr>
          <p:spPr>
            <a:xfrm>
              <a:off x="7181515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01" name="Google Shape;2801;p90"/>
            <p:cNvSpPr/>
            <p:nvPr/>
          </p:nvSpPr>
          <p:spPr>
            <a:xfrm>
              <a:off x="6959981" y="79584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02" name="Google Shape;2802;p90"/>
            <p:cNvSpPr/>
            <p:nvPr/>
          </p:nvSpPr>
          <p:spPr>
            <a:xfrm>
              <a:off x="7510142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03" name="Google Shape;2803;p90"/>
            <p:cNvSpPr/>
            <p:nvPr/>
          </p:nvSpPr>
          <p:spPr>
            <a:xfrm>
              <a:off x="7836283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04" name="Google Shape;2804;p90"/>
            <p:cNvSpPr/>
            <p:nvPr/>
          </p:nvSpPr>
          <p:spPr>
            <a:xfrm>
              <a:off x="7288609" y="79584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05" name="Google Shape;2805;p90"/>
            <p:cNvSpPr/>
            <p:nvPr/>
          </p:nvSpPr>
          <p:spPr>
            <a:xfrm>
              <a:off x="7617237" y="79584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06" name="Google Shape;2806;p90"/>
            <p:cNvSpPr/>
            <p:nvPr/>
          </p:nvSpPr>
          <p:spPr>
            <a:xfrm>
              <a:off x="8164912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07" name="Google Shape;2807;p90"/>
            <p:cNvSpPr/>
            <p:nvPr/>
          </p:nvSpPr>
          <p:spPr>
            <a:xfrm>
              <a:off x="8491052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08" name="Google Shape;2808;p90"/>
            <p:cNvSpPr/>
            <p:nvPr/>
          </p:nvSpPr>
          <p:spPr>
            <a:xfrm>
              <a:off x="7943378" y="79584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09" name="Google Shape;2809;p90"/>
            <p:cNvSpPr/>
            <p:nvPr/>
          </p:nvSpPr>
          <p:spPr>
            <a:xfrm>
              <a:off x="8272007" y="79584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10" name="Google Shape;2810;p90"/>
            <p:cNvSpPr/>
            <p:nvPr/>
          </p:nvSpPr>
          <p:spPr>
            <a:xfrm>
              <a:off x="8819680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11" name="Google Shape;2811;p90"/>
            <p:cNvSpPr/>
            <p:nvPr/>
          </p:nvSpPr>
          <p:spPr>
            <a:xfrm>
              <a:off x="9145821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12" name="Google Shape;2812;p90"/>
            <p:cNvSpPr/>
            <p:nvPr/>
          </p:nvSpPr>
          <p:spPr>
            <a:xfrm>
              <a:off x="8598147" y="79584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13" name="Google Shape;2813;p90"/>
            <p:cNvSpPr/>
            <p:nvPr/>
          </p:nvSpPr>
          <p:spPr>
            <a:xfrm>
              <a:off x="8926774" y="79584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14" name="Google Shape;2814;p90"/>
            <p:cNvSpPr/>
            <p:nvPr/>
          </p:nvSpPr>
          <p:spPr>
            <a:xfrm>
              <a:off x="9474450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15" name="Google Shape;2815;p90"/>
            <p:cNvSpPr/>
            <p:nvPr/>
          </p:nvSpPr>
          <p:spPr>
            <a:xfrm>
              <a:off x="9800591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16" name="Google Shape;2816;p90"/>
            <p:cNvSpPr/>
            <p:nvPr/>
          </p:nvSpPr>
          <p:spPr>
            <a:xfrm>
              <a:off x="9252915" y="79584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17" name="Google Shape;2817;p90"/>
            <p:cNvSpPr/>
            <p:nvPr/>
          </p:nvSpPr>
          <p:spPr>
            <a:xfrm>
              <a:off x="9581544" y="79584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18" name="Google Shape;2818;p90"/>
            <p:cNvSpPr/>
            <p:nvPr/>
          </p:nvSpPr>
          <p:spPr>
            <a:xfrm>
              <a:off x="10129218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19" name="Google Shape;2819;p90"/>
            <p:cNvSpPr/>
            <p:nvPr/>
          </p:nvSpPr>
          <p:spPr>
            <a:xfrm>
              <a:off x="10455360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20" name="Google Shape;2820;p90"/>
            <p:cNvSpPr/>
            <p:nvPr/>
          </p:nvSpPr>
          <p:spPr>
            <a:xfrm>
              <a:off x="9907685" y="79584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21" name="Google Shape;2821;p90"/>
            <p:cNvSpPr/>
            <p:nvPr/>
          </p:nvSpPr>
          <p:spPr>
            <a:xfrm>
              <a:off x="10236312" y="79584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22" name="Google Shape;2822;p90"/>
            <p:cNvSpPr/>
            <p:nvPr/>
          </p:nvSpPr>
          <p:spPr>
            <a:xfrm>
              <a:off x="10783987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23" name="Google Shape;2823;p90"/>
            <p:cNvSpPr/>
            <p:nvPr/>
          </p:nvSpPr>
          <p:spPr>
            <a:xfrm>
              <a:off x="10562454" y="79584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24" name="Google Shape;2824;p90"/>
            <p:cNvSpPr/>
            <p:nvPr/>
          </p:nvSpPr>
          <p:spPr>
            <a:xfrm>
              <a:off x="11112615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25" name="Google Shape;2825;p90"/>
            <p:cNvSpPr/>
            <p:nvPr/>
          </p:nvSpPr>
          <p:spPr>
            <a:xfrm>
              <a:off x="11438757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26" name="Google Shape;2826;p90"/>
            <p:cNvSpPr/>
            <p:nvPr/>
          </p:nvSpPr>
          <p:spPr>
            <a:xfrm>
              <a:off x="10891083" y="79584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27" name="Google Shape;2827;p90"/>
            <p:cNvSpPr/>
            <p:nvPr/>
          </p:nvSpPr>
          <p:spPr>
            <a:xfrm>
              <a:off x="11219710" y="79584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28" name="Google Shape;2828;p90"/>
            <p:cNvSpPr/>
            <p:nvPr/>
          </p:nvSpPr>
          <p:spPr>
            <a:xfrm>
              <a:off x="11767385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29" name="Google Shape;2829;p90"/>
            <p:cNvSpPr/>
            <p:nvPr/>
          </p:nvSpPr>
          <p:spPr>
            <a:xfrm>
              <a:off x="12093526" y="79957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30" name="Google Shape;2830;p90"/>
            <p:cNvSpPr/>
            <p:nvPr/>
          </p:nvSpPr>
          <p:spPr>
            <a:xfrm>
              <a:off x="11545852" y="79584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31" name="Google Shape;2831;p90"/>
            <p:cNvSpPr/>
            <p:nvPr/>
          </p:nvSpPr>
          <p:spPr>
            <a:xfrm>
              <a:off x="11874480" y="79584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832" name="Google Shape;2832;p90"/>
          <p:cNvGrpSpPr/>
          <p:nvPr/>
        </p:nvGrpSpPr>
        <p:grpSpPr>
          <a:xfrm>
            <a:off x="83663" y="1203976"/>
            <a:ext cx="12009864" cy="176637"/>
            <a:chOff x="83663" y="1093620"/>
            <a:chExt cx="12009864" cy="176637"/>
          </a:xfrm>
        </p:grpSpPr>
        <p:sp>
          <p:nvSpPr>
            <p:cNvPr id="2833" name="Google Shape;2833;p90"/>
            <p:cNvSpPr/>
            <p:nvPr/>
          </p:nvSpPr>
          <p:spPr>
            <a:xfrm>
              <a:off x="6959982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34" name="Google Shape;2834;p90"/>
            <p:cNvSpPr/>
            <p:nvPr/>
          </p:nvSpPr>
          <p:spPr>
            <a:xfrm>
              <a:off x="6633841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35" name="Google Shape;2835;p90"/>
            <p:cNvSpPr/>
            <p:nvPr/>
          </p:nvSpPr>
          <p:spPr>
            <a:xfrm flipH="1">
              <a:off x="7067076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36" name="Google Shape;2836;p90"/>
            <p:cNvSpPr/>
            <p:nvPr/>
          </p:nvSpPr>
          <p:spPr>
            <a:xfrm flipH="1">
              <a:off x="6740936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37" name="Google Shape;2837;p90"/>
            <p:cNvSpPr/>
            <p:nvPr/>
          </p:nvSpPr>
          <p:spPr>
            <a:xfrm>
              <a:off x="6305212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38" name="Google Shape;2838;p90"/>
            <p:cNvSpPr/>
            <p:nvPr/>
          </p:nvSpPr>
          <p:spPr>
            <a:xfrm>
              <a:off x="5979072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39" name="Google Shape;2839;p90"/>
            <p:cNvSpPr/>
            <p:nvPr/>
          </p:nvSpPr>
          <p:spPr>
            <a:xfrm flipH="1">
              <a:off x="6412307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40" name="Google Shape;2840;p90"/>
            <p:cNvSpPr/>
            <p:nvPr/>
          </p:nvSpPr>
          <p:spPr>
            <a:xfrm flipH="1">
              <a:off x="6086166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41" name="Google Shape;2841;p90"/>
            <p:cNvSpPr/>
            <p:nvPr/>
          </p:nvSpPr>
          <p:spPr>
            <a:xfrm>
              <a:off x="5650444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42" name="Google Shape;2842;p90"/>
            <p:cNvSpPr/>
            <p:nvPr/>
          </p:nvSpPr>
          <p:spPr>
            <a:xfrm>
              <a:off x="5324303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43" name="Google Shape;2843;p90"/>
            <p:cNvSpPr/>
            <p:nvPr/>
          </p:nvSpPr>
          <p:spPr>
            <a:xfrm flipH="1">
              <a:off x="5757538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44" name="Google Shape;2844;p90"/>
            <p:cNvSpPr/>
            <p:nvPr/>
          </p:nvSpPr>
          <p:spPr>
            <a:xfrm flipH="1">
              <a:off x="5431398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45" name="Google Shape;2845;p90"/>
            <p:cNvSpPr/>
            <p:nvPr/>
          </p:nvSpPr>
          <p:spPr>
            <a:xfrm>
              <a:off x="4995675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46" name="Google Shape;2846;p90"/>
            <p:cNvSpPr/>
            <p:nvPr/>
          </p:nvSpPr>
          <p:spPr>
            <a:xfrm>
              <a:off x="4669534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47" name="Google Shape;2847;p90"/>
            <p:cNvSpPr/>
            <p:nvPr/>
          </p:nvSpPr>
          <p:spPr>
            <a:xfrm flipH="1">
              <a:off x="5102769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48" name="Google Shape;2848;p90"/>
            <p:cNvSpPr/>
            <p:nvPr/>
          </p:nvSpPr>
          <p:spPr>
            <a:xfrm flipH="1">
              <a:off x="4776629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49" name="Google Shape;2849;p90"/>
            <p:cNvSpPr/>
            <p:nvPr/>
          </p:nvSpPr>
          <p:spPr>
            <a:xfrm>
              <a:off x="4340906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50" name="Google Shape;2850;p90"/>
            <p:cNvSpPr/>
            <p:nvPr/>
          </p:nvSpPr>
          <p:spPr>
            <a:xfrm>
              <a:off x="4014765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51" name="Google Shape;2851;p90"/>
            <p:cNvSpPr/>
            <p:nvPr/>
          </p:nvSpPr>
          <p:spPr>
            <a:xfrm flipH="1">
              <a:off x="4447999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52" name="Google Shape;2852;p90"/>
            <p:cNvSpPr/>
            <p:nvPr/>
          </p:nvSpPr>
          <p:spPr>
            <a:xfrm flipH="1">
              <a:off x="4121860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53" name="Google Shape;2853;p90"/>
            <p:cNvSpPr/>
            <p:nvPr/>
          </p:nvSpPr>
          <p:spPr>
            <a:xfrm>
              <a:off x="3686136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54" name="Google Shape;2854;p90"/>
            <p:cNvSpPr/>
            <p:nvPr/>
          </p:nvSpPr>
          <p:spPr>
            <a:xfrm flipH="1">
              <a:off x="3793231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55" name="Google Shape;2855;p90"/>
            <p:cNvSpPr/>
            <p:nvPr/>
          </p:nvSpPr>
          <p:spPr>
            <a:xfrm>
              <a:off x="3357508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56" name="Google Shape;2856;p90"/>
            <p:cNvSpPr/>
            <p:nvPr/>
          </p:nvSpPr>
          <p:spPr>
            <a:xfrm>
              <a:off x="3031367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57" name="Google Shape;2857;p90"/>
            <p:cNvSpPr/>
            <p:nvPr/>
          </p:nvSpPr>
          <p:spPr>
            <a:xfrm flipH="1">
              <a:off x="3464602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58" name="Google Shape;2858;p90"/>
            <p:cNvSpPr/>
            <p:nvPr/>
          </p:nvSpPr>
          <p:spPr>
            <a:xfrm flipH="1">
              <a:off x="3138462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59" name="Google Shape;2859;p90"/>
            <p:cNvSpPr/>
            <p:nvPr/>
          </p:nvSpPr>
          <p:spPr>
            <a:xfrm>
              <a:off x="2702739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60" name="Google Shape;2860;p90"/>
            <p:cNvSpPr/>
            <p:nvPr/>
          </p:nvSpPr>
          <p:spPr>
            <a:xfrm>
              <a:off x="2376598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61" name="Google Shape;2861;p90"/>
            <p:cNvSpPr/>
            <p:nvPr/>
          </p:nvSpPr>
          <p:spPr>
            <a:xfrm flipH="1">
              <a:off x="2809833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62" name="Google Shape;2862;p90"/>
            <p:cNvSpPr/>
            <p:nvPr/>
          </p:nvSpPr>
          <p:spPr>
            <a:xfrm flipH="1">
              <a:off x="2483693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63" name="Google Shape;2863;p90"/>
            <p:cNvSpPr/>
            <p:nvPr/>
          </p:nvSpPr>
          <p:spPr>
            <a:xfrm>
              <a:off x="2047970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64" name="Google Shape;2864;p90"/>
            <p:cNvSpPr/>
            <p:nvPr/>
          </p:nvSpPr>
          <p:spPr>
            <a:xfrm>
              <a:off x="1721830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65" name="Google Shape;2865;p90"/>
            <p:cNvSpPr/>
            <p:nvPr/>
          </p:nvSpPr>
          <p:spPr>
            <a:xfrm flipH="1">
              <a:off x="2155065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66" name="Google Shape;2866;p90"/>
            <p:cNvSpPr/>
            <p:nvPr/>
          </p:nvSpPr>
          <p:spPr>
            <a:xfrm flipH="1">
              <a:off x="1828924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67" name="Google Shape;2867;p90"/>
            <p:cNvSpPr/>
            <p:nvPr/>
          </p:nvSpPr>
          <p:spPr>
            <a:xfrm>
              <a:off x="1393201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68" name="Google Shape;2868;p90"/>
            <p:cNvSpPr/>
            <p:nvPr/>
          </p:nvSpPr>
          <p:spPr>
            <a:xfrm>
              <a:off x="1067060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69" name="Google Shape;2869;p90"/>
            <p:cNvSpPr/>
            <p:nvPr/>
          </p:nvSpPr>
          <p:spPr>
            <a:xfrm flipH="1">
              <a:off x="1500296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70" name="Google Shape;2870;p90"/>
            <p:cNvSpPr/>
            <p:nvPr/>
          </p:nvSpPr>
          <p:spPr>
            <a:xfrm flipH="1">
              <a:off x="1174155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71" name="Google Shape;2871;p90"/>
            <p:cNvSpPr/>
            <p:nvPr/>
          </p:nvSpPr>
          <p:spPr>
            <a:xfrm>
              <a:off x="738433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72" name="Google Shape;2872;p90"/>
            <p:cNvSpPr/>
            <p:nvPr/>
          </p:nvSpPr>
          <p:spPr>
            <a:xfrm>
              <a:off x="412291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73" name="Google Shape;2873;p90"/>
            <p:cNvSpPr/>
            <p:nvPr/>
          </p:nvSpPr>
          <p:spPr>
            <a:xfrm flipH="1">
              <a:off x="845526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74" name="Google Shape;2874;p90"/>
            <p:cNvSpPr/>
            <p:nvPr/>
          </p:nvSpPr>
          <p:spPr>
            <a:xfrm flipH="1">
              <a:off x="519387" y="10936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75" name="Google Shape;2875;p90"/>
            <p:cNvSpPr/>
            <p:nvPr/>
          </p:nvSpPr>
          <p:spPr>
            <a:xfrm>
              <a:off x="83663" y="10973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76" name="Google Shape;2876;p90"/>
            <p:cNvSpPr/>
            <p:nvPr/>
          </p:nvSpPr>
          <p:spPr>
            <a:xfrm flipH="1">
              <a:off x="190757" y="10936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77" name="Google Shape;2877;p90"/>
            <p:cNvSpPr/>
            <p:nvPr/>
          </p:nvSpPr>
          <p:spPr>
            <a:xfrm>
              <a:off x="11874480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78" name="Google Shape;2878;p90"/>
            <p:cNvSpPr/>
            <p:nvPr/>
          </p:nvSpPr>
          <p:spPr>
            <a:xfrm flipH="1">
              <a:off x="11981575" y="109362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79" name="Google Shape;2879;p90"/>
            <p:cNvSpPr/>
            <p:nvPr/>
          </p:nvSpPr>
          <p:spPr>
            <a:xfrm>
              <a:off x="11545853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80" name="Google Shape;2880;p90"/>
            <p:cNvSpPr/>
            <p:nvPr/>
          </p:nvSpPr>
          <p:spPr>
            <a:xfrm>
              <a:off x="11219711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81" name="Google Shape;2881;p90"/>
            <p:cNvSpPr/>
            <p:nvPr/>
          </p:nvSpPr>
          <p:spPr>
            <a:xfrm flipH="1">
              <a:off x="11652945" y="109362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82" name="Google Shape;2882;p90"/>
            <p:cNvSpPr/>
            <p:nvPr/>
          </p:nvSpPr>
          <p:spPr>
            <a:xfrm flipH="1">
              <a:off x="11326806" y="109362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83" name="Google Shape;2883;p90"/>
            <p:cNvSpPr/>
            <p:nvPr/>
          </p:nvSpPr>
          <p:spPr>
            <a:xfrm>
              <a:off x="10891083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84" name="Google Shape;2884;p90"/>
            <p:cNvSpPr/>
            <p:nvPr/>
          </p:nvSpPr>
          <p:spPr>
            <a:xfrm flipH="1">
              <a:off x="10998177" y="109362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85" name="Google Shape;2885;p90"/>
            <p:cNvSpPr/>
            <p:nvPr/>
          </p:nvSpPr>
          <p:spPr>
            <a:xfrm>
              <a:off x="10562455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86" name="Google Shape;2886;p90"/>
            <p:cNvSpPr/>
            <p:nvPr/>
          </p:nvSpPr>
          <p:spPr>
            <a:xfrm>
              <a:off x="10236313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87" name="Google Shape;2887;p90"/>
            <p:cNvSpPr/>
            <p:nvPr/>
          </p:nvSpPr>
          <p:spPr>
            <a:xfrm flipH="1">
              <a:off x="10669548" y="109362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88" name="Google Shape;2888;p90"/>
            <p:cNvSpPr/>
            <p:nvPr/>
          </p:nvSpPr>
          <p:spPr>
            <a:xfrm flipH="1">
              <a:off x="10343408" y="109362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89" name="Google Shape;2889;p90"/>
            <p:cNvSpPr/>
            <p:nvPr/>
          </p:nvSpPr>
          <p:spPr>
            <a:xfrm>
              <a:off x="9907685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90" name="Google Shape;2890;p90"/>
            <p:cNvSpPr/>
            <p:nvPr/>
          </p:nvSpPr>
          <p:spPr>
            <a:xfrm>
              <a:off x="9581544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91" name="Google Shape;2891;p90"/>
            <p:cNvSpPr/>
            <p:nvPr/>
          </p:nvSpPr>
          <p:spPr>
            <a:xfrm flipH="1">
              <a:off x="10014780" y="109362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92" name="Google Shape;2892;p90"/>
            <p:cNvSpPr/>
            <p:nvPr/>
          </p:nvSpPr>
          <p:spPr>
            <a:xfrm flipH="1">
              <a:off x="9688639" y="109362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93" name="Google Shape;2893;p90"/>
            <p:cNvSpPr/>
            <p:nvPr/>
          </p:nvSpPr>
          <p:spPr>
            <a:xfrm>
              <a:off x="9252916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94" name="Google Shape;2894;p90"/>
            <p:cNvSpPr/>
            <p:nvPr/>
          </p:nvSpPr>
          <p:spPr>
            <a:xfrm>
              <a:off x="8926775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95" name="Google Shape;2895;p90"/>
            <p:cNvSpPr/>
            <p:nvPr/>
          </p:nvSpPr>
          <p:spPr>
            <a:xfrm flipH="1">
              <a:off x="9360011" y="109362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96" name="Google Shape;2896;p90"/>
            <p:cNvSpPr/>
            <p:nvPr/>
          </p:nvSpPr>
          <p:spPr>
            <a:xfrm flipH="1">
              <a:off x="9033870" y="109362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97" name="Google Shape;2897;p90"/>
            <p:cNvSpPr/>
            <p:nvPr/>
          </p:nvSpPr>
          <p:spPr>
            <a:xfrm>
              <a:off x="8598148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98" name="Google Shape;2898;p90"/>
            <p:cNvSpPr/>
            <p:nvPr/>
          </p:nvSpPr>
          <p:spPr>
            <a:xfrm>
              <a:off x="8272007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99" name="Google Shape;2899;p90"/>
            <p:cNvSpPr/>
            <p:nvPr/>
          </p:nvSpPr>
          <p:spPr>
            <a:xfrm flipH="1">
              <a:off x="8705242" y="109362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00" name="Google Shape;2900;p90"/>
            <p:cNvSpPr/>
            <p:nvPr/>
          </p:nvSpPr>
          <p:spPr>
            <a:xfrm flipH="1">
              <a:off x="8379101" y="109362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01" name="Google Shape;2901;p90"/>
            <p:cNvSpPr/>
            <p:nvPr/>
          </p:nvSpPr>
          <p:spPr>
            <a:xfrm>
              <a:off x="7943379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02" name="Google Shape;2902;p90"/>
            <p:cNvSpPr/>
            <p:nvPr/>
          </p:nvSpPr>
          <p:spPr>
            <a:xfrm>
              <a:off x="7617237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03" name="Google Shape;2903;p90"/>
            <p:cNvSpPr/>
            <p:nvPr/>
          </p:nvSpPr>
          <p:spPr>
            <a:xfrm flipH="1">
              <a:off x="8050472" y="109362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04" name="Google Shape;2904;p90"/>
            <p:cNvSpPr/>
            <p:nvPr/>
          </p:nvSpPr>
          <p:spPr>
            <a:xfrm flipH="1">
              <a:off x="7724332" y="109362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05" name="Google Shape;2905;p90"/>
            <p:cNvSpPr/>
            <p:nvPr/>
          </p:nvSpPr>
          <p:spPr>
            <a:xfrm>
              <a:off x="7288609" y="109735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06" name="Google Shape;2906;p90"/>
            <p:cNvSpPr/>
            <p:nvPr/>
          </p:nvSpPr>
          <p:spPr>
            <a:xfrm flipH="1">
              <a:off x="7395703" y="109362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907" name="Google Shape;2907;p90"/>
          <p:cNvGrpSpPr/>
          <p:nvPr/>
        </p:nvGrpSpPr>
        <p:grpSpPr>
          <a:xfrm>
            <a:off x="83663" y="1489011"/>
            <a:ext cx="12009863" cy="176637"/>
            <a:chOff x="83663" y="1383929"/>
            <a:chExt cx="12009863" cy="176637"/>
          </a:xfrm>
        </p:grpSpPr>
        <p:sp>
          <p:nvSpPr>
            <p:cNvPr id="2908" name="Google Shape;2908;p90"/>
            <p:cNvSpPr/>
            <p:nvPr/>
          </p:nvSpPr>
          <p:spPr>
            <a:xfrm>
              <a:off x="305196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09" name="Google Shape;2909;p90"/>
            <p:cNvSpPr/>
            <p:nvPr/>
          </p:nvSpPr>
          <p:spPr>
            <a:xfrm>
              <a:off x="631337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10" name="Google Shape;2910;p90"/>
            <p:cNvSpPr/>
            <p:nvPr/>
          </p:nvSpPr>
          <p:spPr>
            <a:xfrm>
              <a:off x="83663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11" name="Google Shape;2911;p90"/>
            <p:cNvSpPr/>
            <p:nvPr/>
          </p:nvSpPr>
          <p:spPr>
            <a:xfrm>
              <a:off x="412290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12" name="Google Shape;2912;p90"/>
            <p:cNvSpPr/>
            <p:nvPr/>
          </p:nvSpPr>
          <p:spPr>
            <a:xfrm>
              <a:off x="959966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13" name="Google Shape;2913;p90"/>
            <p:cNvSpPr/>
            <p:nvPr/>
          </p:nvSpPr>
          <p:spPr>
            <a:xfrm>
              <a:off x="1286106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14" name="Google Shape;2914;p90"/>
            <p:cNvSpPr/>
            <p:nvPr/>
          </p:nvSpPr>
          <p:spPr>
            <a:xfrm>
              <a:off x="738432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15" name="Google Shape;2915;p90"/>
            <p:cNvSpPr/>
            <p:nvPr/>
          </p:nvSpPr>
          <p:spPr>
            <a:xfrm>
              <a:off x="1067060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16" name="Google Shape;2916;p90"/>
            <p:cNvSpPr/>
            <p:nvPr/>
          </p:nvSpPr>
          <p:spPr>
            <a:xfrm>
              <a:off x="1614734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17" name="Google Shape;2917;p90"/>
            <p:cNvSpPr/>
            <p:nvPr/>
          </p:nvSpPr>
          <p:spPr>
            <a:xfrm>
              <a:off x="1940875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18" name="Google Shape;2918;p90"/>
            <p:cNvSpPr/>
            <p:nvPr/>
          </p:nvSpPr>
          <p:spPr>
            <a:xfrm>
              <a:off x="1393201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19" name="Google Shape;2919;p90"/>
            <p:cNvSpPr/>
            <p:nvPr/>
          </p:nvSpPr>
          <p:spPr>
            <a:xfrm>
              <a:off x="1721829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20" name="Google Shape;2920;p90"/>
            <p:cNvSpPr/>
            <p:nvPr/>
          </p:nvSpPr>
          <p:spPr>
            <a:xfrm>
              <a:off x="2269503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21" name="Google Shape;2921;p90"/>
            <p:cNvSpPr/>
            <p:nvPr/>
          </p:nvSpPr>
          <p:spPr>
            <a:xfrm>
              <a:off x="2595644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22" name="Google Shape;2922;p90"/>
            <p:cNvSpPr/>
            <p:nvPr/>
          </p:nvSpPr>
          <p:spPr>
            <a:xfrm>
              <a:off x="2047969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23" name="Google Shape;2923;p90"/>
            <p:cNvSpPr/>
            <p:nvPr/>
          </p:nvSpPr>
          <p:spPr>
            <a:xfrm>
              <a:off x="2376598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24" name="Google Shape;2924;p90"/>
            <p:cNvSpPr/>
            <p:nvPr/>
          </p:nvSpPr>
          <p:spPr>
            <a:xfrm>
              <a:off x="2924272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25" name="Google Shape;2925;p90"/>
            <p:cNvSpPr/>
            <p:nvPr/>
          </p:nvSpPr>
          <p:spPr>
            <a:xfrm>
              <a:off x="3250413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26" name="Google Shape;2926;p90"/>
            <p:cNvSpPr/>
            <p:nvPr/>
          </p:nvSpPr>
          <p:spPr>
            <a:xfrm>
              <a:off x="2702739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27" name="Google Shape;2927;p90"/>
            <p:cNvSpPr/>
            <p:nvPr/>
          </p:nvSpPr>
          <p:spPr>
            <a:xfrm>
              <a:off x="3031366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28" name="Google Shape;2928;p90"/>
            <p:cNvSpPr/>
            <p:nvPr/>
          </p:nvSpPr>
          <p:spPr>
            <a:xfrm>
              <a:off x="3579042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29" name="Google Shape;2929;p90"/>
            <p:cNvSpPr/>
            <p:nvPr/>
          </p:nvSpPr>
          <p:spPr>
            <a:xfrm>
              <a:off x="3357508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30" name="Google Shape;2930;p90"/>
            <p:cNvSpPr/>
            <p:nvPr/>
          </p:nvSpPr>
          <p:spPr>
            <a:xfrm>
              <a:off x="3907670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31" name="Google Shape;2931;p90"/>
            <p:cNvSpPr/>
            <p:nvPr/>
          </p:nvSpPr>
          <p:spPr>
            <a:xfrm>
              <a:off x="4233811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32" name="Google Shape;2932;p90"/>
            <p:cNvSpPr/>
            <p:nvPr/>
          </p:nvSpPr>
          <p:spPr>
            <a:xfrm>
              <a:off x="3686136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33" name="Google Shape;2933;p90"/>
            <p:cNvSpPr/>
            <p:nvPr/>
          </p:nvSpPr>
          <p:spPr>
            <a:xfrm>
              <a:off x="4014764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34" name="Google Shape;2934;p90"/>
            <p:cNvSpPr/>
            <p:nvPr/>
          </p:nvSpPr>
          <p:spPr>
            <a:xfrm>
              <a:off x="4562439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35" name="Google Shape;2935;p90"/>
            <p:cNvSpPr/>
            <p:nvPr/>
          </p:nvSpPr>
          <p:spPr>
            <a:xfrm>
              <a:off x="4888580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36" name="Google Shape;2936;p90"/>
            <p:cNvSpPr/>
            <p:nvPr/>
          </p:nvSpPr>
          <p:spPr>
            <a:xfrm>
              <a:off x="4340905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37" name="Google Shape;2937;p90"/>
            <p:cNvSpPr/>
            <p:nvPr/>
          </p:nvSpPr>
          <p:spPr>
            <a:xfrm>
              <a:off x="4669534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38" name="Google Shape;2938;p90"/>
            <p:cNvSpPr/>
            <p:nvPr/>
          </p:nvSpPr>
          <p:spPr>
            <a:xfrm>
              <a:off x="5217208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39" name="Google Shape;2939;p90"/>
            <p:cNvSpPr/>
            <p:nvPr/>
          </p:nvSpPr>
          <p:spPr>
            <a:xfrm>
              <a:off x="5543348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40" name="Google Shape;2940;p90"/>
            <p:cNvSpPr/>
            <p:nvPr/>
          </p:nvSpPr>
          <p:spPr>
            <a:xfrm>
              <a:off x="4995674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41" name="Google Shape;2941;p90"/>
            <p:cNvSpPr/>
            <p:nvPr/>
          </p:nvSpPr>
          <p:spPr>
            <a:xfrm>
              <a:off x="5324302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42" name="Google Shape;2942;p90"/>
            <p:cNvSpPr/>
            <p:nvPr/>
          </p:nvSpPr>
          <p:spPr>
            <a:xfrm>
              <a:off x="5871977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43" name="Google Shape;2943;p90"/>
            <p:cNvSpPr/>
            <p:nvPr/>
          </p:nvSpPr>
          <p:spPr>
            <a:xfrm>
              <a:off x="6198118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44" name="Google Shape;2944;p90"/>
            <p:cNvSpPr/>
            <p:nvPr/>
          </p:nvSpPr>
          <p:spPr>
            <a:xfrm>
              <a:off x="5650443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45" name="Google Shape;2945;p90"/>
            <p:cNvSpPr/>
            <p:nvPr/>
          </p:nvSpPr>
          <p:spPr>
            <a:xfrm>
              <a:off x="5979071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46" name="Google Shape;2946;p90"/>
            <p:cNvSpPr/>
            <p:nvPr/>
          </p:nvSpPr>
          <p:spPr>
            <a:xfrm>
              <a:off x="6526745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47" name="Google Shape;2947;p90"/>
            <p:cNvSpPr/>
            <p:nvPr/>
          </p:nvSpPr>
          <p:spPr>
            <a:xfrm>
              <a:off x="6852887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48" name="Google Shape;2948;p90"/>
            <p:cNvSpPr/>
            <p:nvPr/>
          </p:nvSpPr>
          <p:spPr>
            <a:xfrm>
              <a:off x="6305212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49" name="Google Shape;2949;p90"/>
            <p:cNvSpPr/>
            <p:nvPr/>
          </p:nvSpPr>
          <p:spPr>
            <a:xfrm>
              <a:off x="6633840" y="138393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50" name="Google Shape;2950;p90"/>
            <p:cNvSpPr/>
            <p:nvPr/>
          </p:nvSpPr>
          <p:spPr>
            <a:xfrm>
              <a:off x="7181515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51" name="Google Shape;2951;p90"/>
            <p:cNvSpPr/>
            <p:nvPr/>
          </p:nvSpPr>
          <p:spPr>
            <a:xfrm>
              <a:off x="6959981" y="138393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52" name="Google Shape;2952;p90"/>
            <p:cNvSpPr/>
            <p:nvPr/>
          </p:nvSpPr>
          <p:spPr>
            <a:xfrm>
              <a:off x="7510142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53" name="Google Shape;2953;p90"/>
            <p:cNvSpPr/>
            <p:nvPr/>
          </p:nvSpPr>
          <p:spPr>
            <a:xfrm>
              <a:off x="7836283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54" name="Google Shape;2954;p90"/>
            <p:cNvSpPr/>
            <p:nvPr/>
          </p:nvSpPr>
          <p:spPr>
            <a:xfrm>
              <a:off x="7288609" y="138392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55" name="Google Shape;2955;p90"/>
            <p:cNvSpPr/>
            <p:nvPr/>
          </p:nvSpPr>
          <p:spPr>
            <a:xfrm>
              <a:off x="7617237" y="138392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56" name="Google Shape;2956;p90"/>
            <p:cNvSpPr/>
            <p:nvPr/>
          </p:nvSpPr>
          <p:spPr>
            <a:xfrm>
              <a:off x="8164912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57" name="Google Shape;2957;p90"/>
            <p:cNvSpPr/>
            <p:nvPr/>
          </p:nvSpPr>
          <p:spPr>
            <a:xfrm>
              <a:off x="8491052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58" name="Google Shape;2958;p90"/>
            <p:cNvSpPr/>
            <p:nvPr/>
          </p:nvSpPr>
          <p:spPr>
            <a:xfrm>
              <a:off x="7943378" y="138392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59" name="Google Shape;2959;p90"/>
            <p:cNvSpPr/>
            <p:nvPr/>
          </p:nvSpPr>
          <p:spPr>
            <a:xfrm>
              <a:off x="8272007" y="138392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60" name="Google Shape;2960;p90"/>
            <p:cNvSpPr/>
            <p:nvPr/>
          </p:nvSpPr>
          <p:spPr>
            <a:xfrm>
              <a:off x="8819680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61" name="Google Shape;2961;p90"/>
            <p:cNvSpPr/>
            <p:nvPr/>
          </p:nvSpPr>
          <p:spPr>
            <a:xfrm>
              <a:off x="9145821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62" name="Google Shape;2962;p90"/>
            <p:cNvSpPr/>
            <p:nvPr/>
          </p:nvSpPr>
          <p:spPr>
            <a:xfrm>
              <a:off x="8598147" y="138392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63" name="Google Shape;2963;p90"/>
            <p:cNvSpPr/>
            <p:nvPr/>
          </p:nvSpPr>
          <p:spPr>
            <a:xfrm>
              <a:off x="8926774" y="138392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64" name="Google Shape;2964;p90"/>
            <p:cNvSpPr/>
            <p:nvPr/>
          </p:nvSpPr>
          <p:spPr>
            <a:xfrm>
              <a:off x="9474450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65" name="Google Shape;2965;p90"/>
            <p:cNvSpPr/>
            <p:nvPr/>
          </p:nvSpPr>
          <p:spPr>
            <a:xfrm>
              <a:off x="9800591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66" name="Google Shape;2966;p90"/>
            <p:cNvSpPr/>
            <p:nvPr/>
          </p:nvSpPr>
          <p:spPr>
            <a:xfrm>
              <a:off x="9252915" y="138392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67" name="Google Shape;2967;p90"/>
            <p:cNvSpPr/>
            <p:nvPr/>
          </p:nvSpPr>
          <p:spPr>
            <a:xfrm>
              <a:off x="9581544" y="138392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68" name="Google Shape;2968;p90"/>
            <p:cNvSpPr/>
            <p:nvPr/>
          </p:nvSpPr>
          <p:spPr>
            <a:xfrm>
              <a:off x="10129218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69" name="Google Shape;2969;p90"/>
            <p:cNvSpPr/>
            <p:nvPr/>
          </p:nvSpPr>
          <p:spPr>
            <a:xfrm>
              <a:off x="10455360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70" name="Google Shape;2970;p90"/>
            <p:cNvSpPr/>
            <p:nvPr/>
          </p:nvSpPr>
          <p:spPr>
            <a:xfrm>
              <a:off x="9907685" y="138392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71" name="Google Shape;2971;p90"/>
            <p:cNvSpPr/>
            <p:nvPr/>
          </p:nvSpPr>
          <p:spPr>
            <a:xfrm>
              <a:off x="10236312" y="138392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72" name="Google Shape;2972;p90"/>
            <p:cNvSpPr/>
            <p:nvPr/>
          </p:nvSpPr>
          <p:spPr>
            <a:xfrm>
              <a:off x="10783987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73" name="Google Shape;2973;p90"/>
            <p:cNvSpPr/>
            <p:nvPr/>
          </p:nvSpPr>
          <p:spPr>
            <a:xfrm>
              <a:off x="10562454" y="138392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74" name="Google Shape;2974;p90"/>
            <p:cNvSpPr/>
            <p:nvPr/>
          </p:nvSpPr>
          <p:spPr>
            <a:xfrm>
              <a:off x="11112615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75" name="Google Shape;2975;p90"/>
            <p:cNvSpPr/>
            <p:nvPr/>
          </p:nvSpPr>
          <p:spPr>
            <a:xfrm>
              <a:off x="11438757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76" name="Google Shape;2976;p90"/>
            <p:cNvSpPr/>
            <p:nvPr/>
          </p:nvSpPr>
          <p:spPr>
            <a:xfrm>
              <a:off x="10891083" y="138392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77" name="Google Shape;2977;p90"/>
            <p:cNvSpPr/>
            <p:nvPr/>
          </p:nvSpPr>
          <p:spPr>
            <a:xfrm>
              <a:off x="11219710" y="138392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78" name="Google Shape;2978;p90"/>
            <p:cNvSpPr/>
            <p:nvPr/>
          </p:nvSpPr>
          <p:spPr>
            <a:xfrm>
              <a:off x="11767385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79" name="Google Shape;2979;p90"/>
            <p:cNvSpPr/>
            <p:nvPr/>
          </p:nvSpPr>
          <p:spPr>
            <a:xfrm>
              <a:off x="12093526" y="138766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80" name="Google Shape;2980;p90"/>
            <p:cNvSpPr/>
            <p:nvPr/>
          </p:nvSpPr>
          <p:spPr>
            <a:xfrm>
              <a:off x="11545852" y="138392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81" name="Google Shape;2981;p90"/>
            <p:cNvSpPr/>
            <p:nvPr/>
          </p:nvSpPr>
          <p:spPr>
            <a:xfrm>
              <a:off x="11874480" y="138392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982" name="Google Shape;2982;p90"/>
          <p:cNvGrpSpPr/>
          <p:nvPr/>
        </p:nvGrpSpPr>
        <p:grpSpPr>
          <a:xfrm>
            <a:off x="83664" y="63838"/>
            <a:ext cx="12009863" cy="176637"/>
            <a:chOff x="83664" y="-72234"/>
            <a:chExt cx="12009863" cy="176637"/>
          </a:xfrm>
        </p:grpSpPr>
        <p:sp>
          <p:nvSpPr>
            <p:cNvPr id="2983" name="Google Shape;2983;p90"/>
            <p:cNvSpPr/>
            <p:nvPr/>
          </p:nvSpPr>
          <p:spPr>
            <a:xfrm>
              <a:off x="11871994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84" name="Google Shape;2984;p90"/>
            <p:cNvSpPr/>
            <p:nvPr/>
          </p:nvSpPr>
          <p:spPr>
            <a:xfrm>
              <a:off x="11545853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85" name="Google Shape;2985;p90"/>
            <p:cNvSpPr/>
            <p:nvPr/>
          </p:nvSpPr>
          <p:spPr>
            <a:xfrm flipH="1">
              <a:off x="11979088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86" name="Google Shape;2986;p90"/>
            <p:cNvSpPr/>
            <p:nvPr/>
          </p:nvSpPr>
          <p:spPr>
            <a:xfrm flipH="1">
              <a:off x="11652948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87" name="Google Shape;2987;p90"/>
            <p:cNvSpPr/>
            <p:nvPr/>
          </p:nvSpPr>
          <p:spPr>
            <a:xfrm>
              <a:off x="11217224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88" name="Google Shape;2988;p90"/>
            <p:cNvSpPr/>
            <p:nvPr/>
          </p:nvSpPr>
          <p:spPr>
            <a:xfrm>
              <a:off x="10891084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89" name="Google Shape;2989;p90"/>
            <p:cNvSpPr/>
            <p:nvPr/>
          </p:nvSpPr>
          <p:spPr>
            <a:xfrm flipH="1">
              <a:off x="11324319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90" name="Google Shape;2990;p90"/>
            <p:cNvSpPr/>
            <p:nvPr/>
          </p:nvSpPr>
          <p:spPr>
            <a:xfrm flipH="1">
              <a:off x="10998178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91" name="Google Shape;2991;p90"/>
            <p:cNvSpPr/>
            <p:nvPr/>
          </p:nvSpPr>
          <p:spPr>
            <a:xfrm>
              <a:off x="10562456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92" name="Google Shape;2992;p90"/>
            <p:cNvSpPr/>
            <p:nvPr/>
          </p:nvSpPr>
          <p:spPr>
            <a:xfrm>
              <a:off x="10236315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93" name="Google Shape;2993;p90"/>
            <p:cNvSpPr/>
            <p:nvPr/>
          </p:nvSpPr>
          <p:spPr>
            <a:xfrm flipH="1">
              <a:off x="10669550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94" name="Google Shape;2994;p90"/>
            <p:cNvSpPr/>
            <p:nvPr/>
          </p:nvSpPr>
          <p:spPr>
            <a:xfrm flipH="1">
              <a:off x="10343410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95" name="Google Shape;2995;p90"/>
            <p:cNvSpPr/>
            <p:nvPr/>
          </p:nvSpPr>
          <p:spPr>
            <a:xfrm>
              <a:off x="9907687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96" name="Google Shape;2996;p90"/>
            <p:cNvSpPr/>
            <p:nvPr/>
          </p:nvSpPr>
          <p:spPr>
            <a:xfrm>
              <a:off x="9581546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97" name="Google Shape;2997;p90"/>
            <p:cNvSpPr/>
            <p:nvPr/>
          </p:nvSpPr>
          <p:spPr>
            <a:xfrm flipH="1">
              <a:off x="10014782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98" name="Google Shape;2998;p90"/>
            <p:cNvSpPr/>
            <p:nvPr/>
          </p:nvSpPr>
          <p:spPr>
            <a:xfrm flipH="1">
              <a:off x="9688641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99" name="Google Shape;2999;p90"/>
            <p:cNvSpPr/>
            <p:nvPr/>
          </p:nvSpPr>
          <p:spPr>
            <a:xfrm>
              <a:off x="9252918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00" name="Google Shape;3000;p90"/>
            <p:cNvSpPr/>
            <p:nvPr/>
          </p:nvSpPr>
          <p:spPr>
            <a:xfrm>
              <a:off x="8926777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01" name="Google Shape;3001;p90"/>
            <p:cNvSpPr/>
            <p:nvPr/>
          </p:nvSpPr>
          <p:spPr>
            <a:xfrm flipH="1">
              <a:off x="9360012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02" name="Google Shape;3002;p90"/>
            <p:cNvSpPr/>
            <p:nvPr/>
          </p:nvSpPr>
          <p:spPr>
            <a:xfrm flipH="1">
              <a:off x="9033872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03" name="Google Shape;3003;p90"/>
            <p:cNvSpPr/>
            <p:nvPr/>
          </p:nvSpPr>
          <p:spPr>
            <a:xfrm>
              <a:off x="8598148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04" name="Google Shape;3004;p90"/>
            <p:cNvSpPr/>
            <p:nvPr/>
          </p:nvSpPr>
          <p:spPr>
            <a:xfrm flipH="1">
              <a:off x="8705243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05" name="Google Shape;3005;p90"/>
            <p:cNvSpPr/>
            <p:nvPr/>
          </p:nvSpPr>
          <p:spPr>
            <a:xfrm>
              <a:off x="8269520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06" name="Google Shape;3006;p90"/>
            <p:cNvSpPr/>
            <p:nvPr/>
          </p:nvSpPr>
          <p:spPr>
            <a:xfrm>
              <a:off x="7943379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07" name="Google Shape;3007;p90"/>
            <p:cNvSpPr/>
            <p:nvPr/>
          </p:nvSpPr>
          <p:spPr>
            <a:xfrm flipH="1">
              <a:off x="8376614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08" name="Google Shape;3008;p90"/>
            <p:cNvSpPr/>
            <p:nvPr/>
          </p:nvSpPr>
          <p:spPr>
            <a:xfrm flipH="1">
              <a:off x="8050474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09" name="Google Shape;3009;p90"/>
            <p:cNvSpPr/>
            <p:nvPr/>
          </p:nvSpPr>
          <p:spPr>
            <a:xfrm>
              <a:off x="7614751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10" name="Google Shape;3010;p90"/>
            <p:cNvSpPr/>
            <p:nvPr/>
          </p:nvSpPr>
          <p:spPr>
            <a:xfrm>
              <a:off x="7288610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11" name="Google Shape;3011;p90"/>
            <p:cNvSpPr/>
            <p:nvPr/>
          </p:nvSpPr>
          <p:spPr>
            <a:xfrm flipH="1">
              <a:off x="7721846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12" name="Google Shape;3012;p90"/>
            <p:cNvSpPr/>
            <p:nvPr/>
          </p:nvSpPr>
          <p:spPr>
            <a:xfrm flipH="1">
              <a:off x="7395705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13" name="Google Shape;3013;p90"/>
            <p:cNvSpPr/>
            <p:nvPr/>
          </p:nvSpPr>
          <p:spPr>
            <a:xfrm>
              <a:off x="6959982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14" name="Google Shape;3014;p90"/>
            <p:cNvSpPr/>
            <p:nvPr/>
          </p:nvSpPr>
          <p:spPr>
            <a:xfrm>
              <a:off x="6633842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15" name="Google Shape;3015;p90"/>
            <p:cNvSpPr/>
            <p:nvPr/>
          </p:nvSpPr>
          <p:spPr>
            <a:xfrm flipH="1">
              <a:off x="7067077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16" name="Google Shape;3016;p90"/>
            <p:cNvSpPr/>
            <p:nvPr/>
          </p:nvSpPr>
          <p:spPr>
            <a:xfrm flipH="1">
              <a:off x="6740936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17" name="Google Shape;3017;p90"/>
            <p:cNvSpPr/>
            <p:nvPr/>
          </p:nvSpPr>
          <p:spPr>
            <a:xfrm>
              <a:off x="6305213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18" name="Google Shape;3018;p90"/>
            <p:cNvSpPr/>
            <p:nvPr/>
          </p:nvSpPr>
          <p:spPr>
            <a:xfrm>
              <a:off x="5979072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19" name="Google Shape;3019;p90"/>
            <p:cNvSpPr/>
            <p:nvPr/>
          </p:nvSpPr>
          <p:spPr>
            <a:xfrm flipH="1">
              <a:off x="6412308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20" name="Google Shape;3020;p90"/>
            <p:cNvSpPr/>
            <p:nvPr/>
          </p:nvSpPr>
          <p:spPr>
            <a:xfrm flipH="1">
              <a:off x="6086167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21" name="Google Shape;3021;p90"/>
            <p:cNvSpPr/>
            <p:nvPr/>
          </p:nvSpPr>
          <p:spPr>
            <a:xfrm>
              <a:off x="5650445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22" name="Google Shape;3022;p90"/>
            <p:cNvSpPr/>
            <p:nvPr/>
          </p:nvSpPr>
          <p:spPr>
            <a:xfrm>
              <a:off x="5324303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23" name="Google Shape;3023;p90"/>
            <p:cNvSpPr/>
            <p:nvPr/>
          </p:nvSpPr>
          <p:spPr>
            <a:xfrm flipH="1">
              <a:off x="5757539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24" name="Google Shape;3024;p90"/>
            <p:cNvSpPr/>
            <p:nvPr/>
          </p:nvSpPr>
          <p:spPr>
            <a:xfrm flipH="1">
              <a:off x="5431399" y="-72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25" name="Google Shape;3025;p90"/>
            <p:cNvSpPr/>
            <p:nvPr/>
          </p:nvSpPr>
          <p:spPr>
            <a:xfrm>
              <a:off x="4995675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26" name="Google Shape;3026;p90"/>
            <p:cNvSpPr/>
            <p:nvPr/>
          </p:nvSpPr>
          <p:spPr>
            <a:xfrm flipH="1">
              <a:off x="5102769" y="-72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27" name="Google Shape;3027;p90"/>
            <p:cNvSpPr/>
            <p:nvPr/>
          </p:nvSpPr>
          <p:spPr>
            <a:xfrm>
              <a:off x="4667048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28" name="Google Shape;3028;p90"/>
            <p:cNvSpPr/>
            <p:nvPr/>
          </p:nvSpPr>
          <p:spPr>
            <a:xfrm>
              <a:off x="4340907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29" name="Google Shape;3029;p90"/>
            <p:cNvSpPr/>
            <p:nvPr/>
          </p:nvSpPr>
          <p:spPr>
            <a:xfrm flipH="1">
              <a:off x="4774142" y="-72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30" name="Google Shape;3030;p90"/>
            <p:cNvSpPr/>
            <p:nvPr/>
          </p:nvSpPr>
          <p:spPr>
            <a:xfrm flipH="1">
              <a:off x="4448001" y="-72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31" name="Google Shape;3031;p90"/>
            <p:cNvSpPr/>
            <p:nvPr/>
          </p:nvSpPr>
          <p:spPr>
            <a:xfrm>
              <a:off x="4012278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32" name="Google Shape;3032;p90"/>
            <p:cNvSpPr/>
            <p:nvPr/>
          </p:nvSpPr>
          <p:spPr>
            <a:xfrm>
              <a:off x="3686138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33" name="Google Shape;3033;p90"/>
            <p:cNvSpPr/>
            <p:nvPr/>
          </p:nvSpPr>
          <p:spPr>
            <a:xfrm flipH="1">
              <a:off x="4119373" y="-72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34" name="Google Shape;3034;p90"/>
            <p:cNvSpPr/>
            <p:nvPr/>
          </p:nvSpPr>
          <p:spPr>
            <a:xfrm flipH="1">
              <a:off x="3793231" y="-72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35" name="Google Shape;3035;p90"/>
            <p:cNvSpPr/>
            <p:nvPr/>
          </p:nvSpPr>
          <p:spPr>
            <a:xfrm>
              <a:off x="3357510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36" name="Google Shape;3036;p90"/>
            <p:cNvSpPr/>
            <p:nvPr/>
          </p:nvSpPr>
          <p:spPr>
            <a:xfrm>
              <a:off x="3031369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37" name="Google Shape;3037;p90"/>
            <p:cNvSpPr/>
            <p:nvPr/>
          </p:nvSpPr>
          <p:spPr>
            <a:xfrm flipH="1">
              <a:off x="3464604" y="-72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38" name="Google Shape;3038;p90"/>
            <p:cNvSpPr/>
            <p:nvPr/>
          </p:nvSpPr>
          <p:spPr>
            <a:xfrm flipH="1">
              <a:off x="3138464" y="-72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39" name="Google Shape;3039;p90"/>
            <p:cNvSpPr/>
            <p:nvPr/>
          </p:nvSpPr>
          <p:spPr>
            <a:xfrm>
              <a:off x="2702740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40" name="Google Shape;3040;p90"/>
            <p:cNvSpPr/>
            <p:nvPr/>
          </p:nvSpPr>
          <p:spPr>
            <a:xfrm>
              <a:off x="2376599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41" name="Google Shape;3041;p90"/>
            <p:cNvSpPr/>
            <p:nvPr/>
          </p:nvSpPr>
          <p:spPr>
            <a:xfrm flipH="1">
              <a:off x="2809836" y="-72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42" name="Google Shape;3042;p90"/>
            <p:cNvSpPr/>
            <p:nvPr/>
          </p:nvSpPr>
          <p:spPr>
            <a:xfrm flipH="1">
              <a:off x="2483694" y="-72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43" name="Google Shape;3043;p90"/>
            <p:cNvSpPr/>
            <p:nvPr/>
          </p:nvSpPr>
          <p:spPr>
            <a:xfrm>
              <a:off x="2047972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44" name="Google Shape;3044;p90"/>
            <p:cNvSpPr/>
            <p:nvPr/>
          </p:nvSpPr>
          <p:spPr>
            <a:xfrm>
              <a:off x="1721830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45" name="Google Shape;3045;p90"/>
            <p:cNvSpPr/>
            <p:nvPr/>
          </p:nvSpPr>
          <p:spPr>
            <a:xfrm flipH="1">
              <a:off x="2155066" y="-72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46" name="Google Shape;3046;p90"/>
            <p:cNvSpPr/>
            <p:nvPr/>
          </p:nvSpPr>
          <p:spPr>
            <a:xfrm flipH="1">
              <a:off x="1828926" y="-72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47" name="Google Shape;3047;p90"/>
            <p:cNvSpPr/>
            <p:nvPr/>
          </p:nvSpPr>
          <p:spPr>
            <a:xfrm>
              <a:off x="1393203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48" name="Google Shape;3048;p90"/>
            <p:cNvSpPr/>
            <p:nvPr/>
          </p:nvSpPr>
          <p:spPr>
            <a:xfrm flipH="1">
              <a:off x="1500297" y="-72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49" name="Google Shape;3049;p90"/>
            <p:cNvSpPr/>
            <p:nvPr/>
          </p:nvSpPr>
          <p:spPr>
            <a:xfrm>
              <a:off x="1064575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0" name="Google Shape;3050;p90"/>
            <p:cNvSpPr/>
            <p:nvPr/>
          </p:nvSpPr>
          <p:spPr>
            <a:xfrm>
              <a:off x="738433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1" name="Google Shape;3051;p90"/>
            <p:cNvSpPr/>
            <p:nvPr/>
          </p:nvSpPr>
          <p:spPr>
            <a:xfrm flipH="1">
              <a:off x="1171668" y="-72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2" name="Google Shape;3052;p90"/>
            <p:cNvSpPr/>
            <p:nvPr/>
          </p:nvSpPr>
          <p:spPr>
            <a:xfrm flipH="1">
              <a:off x="845528" y="-72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3" name="Google Shape;3053;p90"/>
            <p:cNvSpPr/>
            <p:nvPr/>
          </p:nvSpPr>
          <p:spPr>
            <a:xfrm>
              <a:off x="409805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4" name="Google Shape;3054;p90"/>
            <p:cNvSpPr/>
            <p:nvPr/>
          </p:nvSpPr>
          <p:spPr>
            <a:xfrm>
              <a:off x="83664" y="-6850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5" name="Google Shape;3055;p90"/>
            <p:cNvSpPr/>
            <p:nvPr/>
          </p:nvSpPr>
          <p:spPr>
            <a:xfrm flipH="1">
              <a:off x="516899" y="-72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6" name="Google Shape;3056;p90"/>
            <p:cNvSpPr/>
            <p:nvPr/>
          </p:nvSpPr>
          <p:spPr>
            <a:xfrm flipH="1">
              <a:off x="190758" y="-72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057" name="Google Shape;3057;p90"/>
          <p:cNvGrpSpPr/>
          <p:nvPr/>
        </p:nvGrpSpPr>
        <p:grpSpPr>
          <a:xfrm>
            <a:off x="83663" y="348872"/>
            <a:ext cx="12009864" cy="176637"/>
            <a:chOff x="83663" y="225542"/>
            <a:chExt cx="12009864" cy="176637"/>
          </a:xfrm>
        </p:grpSpPr>
        <p:sp>
          <p:nvSpPr>
            <p:cNvPr id="3058" name="Google Shape;3058;p90"/>
            <p:cNvSpPr/>
            <p:nvPr/>
          </p:nvSpPr>
          <p:spPr>
            <a:xfrm>
              <a:off x="5217208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9" name="Google Shape;3059;p90"/>
            <p:cNvSpPr/>
            <p:nvPr/>
          </p:nvSpPr>
          <p:spPr>
            <a:xfrm>
              <a:off x="5543349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0" name="Google Shape;3060;p90"/>
            <p:cNvSpPr/>
            <p:nvPr/>
          </p:nvSpPr>
          <p:spPr>
            <a:xfrm>
              <a:off x="4995675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1" name="Google Shape;3061;p90"/>
            <p:cNvSpPr/>
            <p:nvPr/>
          </p:nvSpPr>
          <p:spPr>
            <a:xfrm>
              <a:off x="5324302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2" name="Google Shape;3062;p90"/>
            <p:cNvSpPr/>
            <p:nvPr/>
          </p:nvSpPr>
          <p:spPr>
            <a:xfrm>
              <a:off x="5871978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3" name="Google Shape;3063;p90"/>
            <p:cNvSpPr/>
            <p:nvPr/>
          </p:nvSpPr>
          <p:spPr>
            <a:xfrm>
              <a:off x="6198118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4" name="Google Shape;3064;p90"/>
            <p:cNvSpPr/>
            <p:nvPr/>
          </p:nvSpPr>
          <p:spPr>
            <a:xfrm>
              <a:off x="5650444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5" name="Google Shape;3065;p90"/>
            <p:cNvSpPr/>
            <p:nvPr/>
          </p:nvSpPr>
          <p:spPr>
            <a:xfrm>
              <a:off x="5979072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6" name="Google Shape;3066;p90"/>
            <p:cNvSpPr/>
            <p:nvPr/>
          </p:nvSpPr>
          <p:spPr>
            <a:xfrm>
              <a:off x="6526746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7" name="Google Shape;3067;p90"/>
            <p:cNvSpPr/>
            <p:nvPr/>
          </p:nvSpPr>
          <p:spPr>
            <a:xfrm>
              <a:off x="6852887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8" name="Google Shape;3068;p90"/>
            <p:cNvSpPr/>
            <p:nvPr/>
          </p:nvSpPr>
          <p:spPr>
            <a:xfrm>
              <a:off x="6305213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9" name="Google Shape;3069;p90"/>
            <p:cNvSpPr/>
            <p:nvPr/>
          </p:nvSpPr>
          <p:spPr>
            <a:xfrm>
              <a:off x="6633841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70" name="Google Shape;3070;p90"/>
            <p:cNvSpPr/>
            <p:nvPr/>
          </p:nvSpPr>
          <p:spPr>
            <a:xfrm>
              <a:off x="7181515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71" name="Google Shape;3071;p90"/>
            <p:cNvSpPr/>
            <p:nvPr/>
          </p:nvSpPr>
          <p:spPr>
            <a:xfrm>
              <a:off x="7507656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72" name="Google Shape;3072;p90"/>
            <p:cNvSpPr/>
            <p:nvPr/>
          </p:nvSpPr>
          <p:spPr>
            <a:xfrm>
              <a:off x="6959982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73" name="Google Shape;3073;p90"/>
            <p:cNvSpPr/>
            <p:nvPr/>
          </p:nvSpPr>
          <p:spPr>
            <a:xfrm>
              <a:off x="7288610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74" name="Google Shape;3074;p90"/>
            <p:cNvSpPr/>
            <p:nvPr/>
          </p:nvSpPr>
          <p:spPr>
            <a:xfrm>
              <a:off x="7836284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75" name="Google Shape;3075;p90"/>
            <p:cNvSpPr/>
            <p:nvPr/>
          </p:nvSpPr>
          <p:spPr>
            <a:xfrm>
              <a:off x="8162425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76" name="Google Shape;3076;p90"/>
            <p:cNvSpPr/>
            <p:nvPr/>
          </p:nvSpPr>
          <p:spPr>
            <a:xfrm>
              <a:off x="7614751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77" name="Google Shape;3077;p90"/>
            <p:cNvSpPr/>
            <p:nvPr/>
          </p:nvSpPr>
          <p:spPr>
            <a:xfrm>
              <a:off x="7943378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78" name="Google Shape;3078;p90"/>
            <p:cNvSpPr/>
            <p:nvPr/>
          </p:nvSpPr>
          <p:spPr>
            <a:xfrm>
              <a:off x="8491054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79" name="Google Shape;3079;p90"/>
            <p:cNvSpPr/>
            <p:nvPr/>
          </p:nvSpPr>
          <p:spPr>
            <a:xfrm>
              <a:off x="8269520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80" name="Google Shape;3080;p90"/>
            <p:cNvSpPr/>
            <p:nvPr/>
          </p:nvSpPr>
          <p:spPr>
            <a:xfrm>
              <a:off x="8819682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81" name="Google Shape;3081;p90"/>
            <p:cNvSpPr/>
            <p:nvPr/>
          </p:nvSpPr>
          <p:spPr>
            <a:xfrm>
              <a:off x="9145823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82" name="Google Shape;3082;p90"/>
            <p:cNvSpPr/>
            <p:nvPr/>
          </p:nvSpPr>
          <p:spPr>
            <a:xfrm>
              <a:off x="8598148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83" name="Google Shape;3083;p90"/>
            <p:cNvSpPr/>
            <p:nvPr/>
          </p:nvSpPr>
          <p:spPr>
            <a:xfrm>
              <a:off x="8926776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84" name="Google Shape;3084;p90"/>
            <p:cNvSpPr/>
            <p:nvPr/>
          </p:nvSpPr>
          <p:spPr>
            <a:xfrm>
              <a:off x="9474451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85" name="Google Shape;3085;p90"/>
            <p:cNvSpPr/>
            <p:nvPr/>
          </p:nvSpPr>
          <p:spPr>
            <a:xfrm>
              <a:off x="9800592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86" name="Google Shape;3086;p90"/>
            <p:cNvSpPr/>
            <p:nvPr/>
          </p:nvSpPr>
          <p:spPr>
            <a:xfrm>
              <a:off x="9252918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87" name="Google Shape;3087;p90"/>
            <p:cNvSpPr/>
            <p:nvPr/>
          </p:nvSpPr>
          <p:spPr>
            <a:xfrm>
              <a:off x="9581546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88" name="Google Shape;3088;p90"/>
            <p:cNvSpPr/>
            <p:nvPr/>
          </p:nvSpPr>
          <p:spPr>
            <a:xfrm>
              <a:off x="10129220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89" name="Google Shape;3089;p90"/>
            <p:cNvSpPr/>
            <p:nvPr/>
          </p:nvSpPr>
          <p:spPr>
            <a:xfrm>
              <a:off x="10455360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90" name="Google Shape;3090;p90"/>
            <p:cNvSpPr/>
            <p:nvPr/>
          </p:nvSpPr>
          <p:spPr>
            <a:xfrm>
              <a:off x="9907686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91" name="Google Shape;3091;p90"/>
            <p:cNvSpPr/>
            <p:nvPr/>
          </p:nvSpPr>
          <p:spPr>
            <a:xfrm>
              <a:off x="10236314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92" name="Google Shape;3092;p90"/>
            <p:cNvSpPr/>
            <p:nvPr/>
          </p:nvSpPr>
          <p:spPr>
            <a:xfrm>
              <a:off x="10783989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93" name="Google Shape;3093;p90"/>
            <p:cNvSpPr/>
            <p:nvPr/>
          </p:nvSpPr>
          <p:spPr>
            <a:xfrm>
              <a:off x="11110130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94" name="Google Shape;3094;p90"/>
            <p:cNvSpPr/>
            <p:nvPr/>
          </p:nvSpPr>
          <p:spPr>
            <a:xfrm>
              <a:off x="10562455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95" name="Google Shape;3095;p90"/>
            <p:cNvSpPr/>
            <p:nvPr/>
          </p:nvSpPr>
          <p:spPr>
            <a:xfrm>
              <a:off x="10891083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96" name="Google Shape;3096;p90"/>
            <p:cNvSpPr/>
            <p:nvPr/>
          </p:nvSpPr>
          <p:spPr>
            <a:xfrm>
              <a:off x="11438757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97" name="Google Shape;3097;p90"/>
            <p:cNvSpPr/>
            <p:nvPr/>
          </p:nvSpPr>
          <p:spPr>
            <a:xfrm>
              <a:off x="11764899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98" name="Google Shape;3098;p90"/>
            <p:cNvSpPr/>
            <p:nvPr/>
          </p:nvSpPr>
          <p:spPr>
            <a:xfrm>
              <a:off x="11217225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99" name="Google Shape;3099;p90"/>
            <p:cNvSpPr/>
            <p:nvPr/>
          </p:nvSpPr>
          <p:spPr>
            <a:xfrm>
              <a:off x="11545852" y="2255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00" name="Google Shape;3100;p90"/>
            <p:cNvSpPr/>
            <p:nvPr/>
          </p:nvSpPr>
          <p:spPr>
            <a:xfrm>
              <a:off x="12093527" y="2292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01" name="Google Shape;3101;p90"/>
            <p:cNvSpPr/>
            <p:nvPr/>
          </p:nvSpPr>
          <p:spPr>
            <a:xfrm>
              <a:off x="11871993" y="2255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02" name="Google Shape;3102;p90"/>
            <p:cNvSpPr/>
            <p:nvPr/>
          </p:nvSpPr>
          <p:spPr>
            <a:xfrm>
              <a:off x="302710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03" name="Google Shape;3103;p90"/>
            <p:cNvSpPr/>
            <p:nvPr/>
          </p:nvSpPr>
          <p:spPr>
            <a:xfrm>
              <a:off x="83663" y="22554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04" name="Google Shape;3104;p90"/>
            <p:cNvSpPr/>
            <p:nvPr/>
          </p:nvSpPr>
          <p:spPr>
            <a:xfrm>
              <a:off x="631337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05" name="Google Shape;3105;p90"/>
            <p:cNvSpPr/>
            <p:nvPr/>
          </p:nvSpPr>
          <p:spPr>
            <a:xfrm>
              <a:off x="957479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06" name="Google Shape;3106;p90"/>
            <p:cNvSpPr/>
            <p:nvPr/>
          </p:nvSpPr>
          <p:spPr>
            <a:xfrm>
              <a:off x="409806" y="22554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07" name="Google Shape;3107;p90"/>
            <p:cNvSpPr/>
            <p:nvPr/>
          </p:nvSpPr>
          <p:spPr>
            <a:xfrm>
              <a:off x="738432" y="22554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08" name="Google Shape;3108;p90"/>
            <p:cNvSpPr/>
            <p:nvPr/>
          </p:nvSpPr>
          <p:spPr>
            <a:xfrm>
              <a:off x="1286107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09" name="Google Shape;3109;p90"/>
            <p:cNvSpPr/>
            <p:nvPr/>
          </p:nvSpPr>
          <p:spPr>
            <a:xfrm>
              <a:off x="1064574" y="22554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10" name="Google Shape;3110;p90"/>
            <p:cNvSpPr/>
            <p:nvPr/>
          </p:nvSpPr>
          <p:spPr>
            <a:xfrm>
              <a:off x="1614735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11" name="Google Shape;3111;p90"/>
            <p:cNvSpPr/>
            <p:nvPr/>
          </p:nvSpPr>
          <p:spPr>
            <a:xfrm>
              <a:off x="1940877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12" name="Google Shape;3112;p90"/>
            <p:cNvSpPr/>
            <p:nvPr/>
          </p:nvSpPr>
          <p:spPr>
            <a:xfrm>
              <a:off x="1393203" y="22554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13" name="Google Shape;3113;p90"/>
            <p:cNvSpPr/>
            <p:nvPr/>
          </p:nvSpPr>
          <p:spPr>
            <a:xfrm>
              <a:off x="1721829" y="22554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14" name="Google Shape;3114;p90"/>
            <p:cNvSpPr/>
            <p:nvPr/>
          </p:nvSpPr>
          <p:spPr>
            <a:xfrm>
              <a:off x="2269505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15" name="Google Shape;3115;p90"/>
            <p:cNvSpPr/>
            <p:nvPr/>
          </p:nvSpPr>
          <p:spPr>
            <a:xfrm>
              <a:off x="2595646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16" name="Google Shape;3116;p90"/>
            <p:cNvSpPr/>
            <p:nvPr/>
          </p:nvSpPr>
          <p:spPr>
            <a:xfrm>
              <a:off x="2047971" y="22554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17" name="Google Shape;3117;p90"/>
            <p:cNvSpPr/>
            <p:nvPr/>
          </p:nvSpPr>
          <p:spPr>
            <a:xfrm>
              <a:off x="2376599" y="22554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18" name="Google Shape;3118;p90"/>
            <p:cNvSpPr/>
            <p:nvPr/>
          </p:nvSpPr>
          <p:spPr>
            <a:xfrm>
              <a:off x="2924274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19" name="Google Shape;3119;p90"/>
            <p:cNvSpPr/>
            <p:nvPr/>
          </p:nvSpPr>
          <p:spPr>
            <a:xfrm>
              <a:off x="3250415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20" name="Google Shape;3120;p90"/>
            <p:cNvSpPr/>
            <p:nvPr/>
          </p:nvSpPr>
          <p:spPr>
            <a:xfrm>
              <a:off x="2702740" y="22554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21" name="Google Shape;3121;p90"/>
            <p:cNvSpPr/>
            <p:nvPr/>
          </p:nvSpPr>
          <p:spPr>
            <a:xfrm>
              <a:off x="3031368" y="22554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22" name="Google Shape;3122;p90"/>
            <p:cNvSpPr/>
            <p:nvPr/>
          </p:nvSpPr>
          <p:spPr>
            <a:xfrm>
              <a:off x="3579042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23" name="Google Shape;3123;p90"/>
            <p:cNvSpPr/>
            <p:nvPr/>
          </p:nvSpPr>
          <p:spPr>
            <a:xfrm>
              <a:off x="3905183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24" name="Google Shape;3124;p90"/>
            <p:cNvSpPr/>
            <p:nvPr/>
          </p:nvSpPr>
          <p:spPr>
            <a:xfrm>
              <a:off x="3357509" y="22554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25" name="Google Shape;3125;p90"/>
            <p:cNvSpPr/>
            <p:nvPr/>
          </p:nvSpPr>
          <p:spPr>
            <a:xfrm>
              <a:off x="3686137" y="22554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26" name="Google Shape;3126;p90"/>
            <p:cNvSpPr/>
            <p:nvPr/>
          </p:nvSpPr>
          <p:spPr>
            <a:xfrm>
              <a:off x="4233811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27" name="Google Shape;3127;p90"/>
            <p:cNvSpPr/>
            <p:nvPr/>
          </p:nvSpPr>
          <p:spPr>
            <a:xfrm>
              <a:off x="4559953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28" name="Google Shape;3128;p90"/>
            <p:cNvSpPr/>
            <p:nvPr/>
          </p:nvSpPr>
          <p:spPr>
            <a:xfrm>
              <a:off x="4012279" y="22554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29" name="Google Shape;3129;p90"/>
            <p:cNvSpPr/>
            <p:nvPr/>
          </p:nvSpPr>
          <p:spPr>
            <a:xfrm>
              <a:off x="4340906" y="22554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30" name="Google Shape;3130;p90"/>
            <p:cNvSpPr/>
            <p:nvPr/>
          </p:nvSpPr>
          <p:spPr>
            <a:xfrm>
              <a:off x="4888581" y="22927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31" name="Google Shape;3131;p90"/>
            <p:cNvSpPr/>
            <p:nvPr/>
          </p:nvSpPr>
          <p:spPr>
            <a:xfrm>
              <a:off x="4667048" y="22554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132" name="Google Shape;3132;p90"/>
          <p:cNvGrpSpPr/>
          <p:nvPr/>
        </p:nvGrpSpPr>
        <p:grpSpPr>
          <a:xfrm>
            <a:off x="83664" y="633907"/>
            <a:ext cx="12009863" cy="176637"/>
            <a:chOff x="83664" y="515851"/>
            <a:chExt cx="12009863" cy="176637"/>
          </a:xfrm>
        </p:grpSpPr>
        <p:sp>
          <p:nvSpPr>
            <p:cNvPr id="3133" name="Google Shape;3133;p90"/>
            <p:cNvSpPr/>
            <p:nvPr/>
          </p:nvSpPr>
          <p:spPr>
            <a:xfrm>
              <a:off x="11871994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34" name="Google Shape;3134;p90"/>
            <p:cNvSpPr/>
            <p:nvPr/>
          </p:nvSpPr>
          <p:spPr>
            <a:xfrm>
              <a:off x="11545853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35" name="Google Shape;3135;p90"/>
            <p:cNvSpPr/>
            <p:nvPr/>
          </p:nvSpPr>
          <p:spPr>
            <a:xfrm flipH="1">
              <a:off x="11979088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36" name="Google Shape;3136;p90"/>
            <p:cNvSpPr/>
            <p:nvPr/>
          </p:nvSpPr>
          <p:spPr>
            <a:xfrm flipH="1">
              <a:off x="11652948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37" name="Google Shape;3137;p90"/>
            <p:cNvSpPr/>
            <p:nvPr/>
          </p:nvSpPr>
          <p:spPr>
            <a:xfrm>
              <a:off x="11217224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38" name="Google Shape;3138;p90"/>
            <p:cNvSpPr/>
            <p:nvPr/>
          </p:nvSpPr>
          <p:spPr>
            <a:xfrm>
              <a:off x="10891084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39" name="Google Shape;3139;p90"/>
            <p:cNvSpPr/>
            <p:nvPr/>
          </p:nvSpPr>
          <p:spPr>
            <a:xfrm flipH="1">
              <a:off x="11324319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40" name="Google Shape;3140;p90"/>
            <p:cNvSpPr/>
            <p:nvPr/>
          </p:nvSpPr>
          <p:spPr>
            <a:xfrm flipH="1">
              <a:off x="10998178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41" name="Google Shape;3141;p90"/>
            <p:cNvSpPr/>
            <p:nvPr/>
          </p:nvSpPr>
          <p:spPr>
            <a:xfrm>
              <a:off x="10562456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42" name="Google Shape;3142;p90"/>
            <p:cNvSpPr/>
            <p:nvPr/>
          </p:nvSpPr>
          <p:spPr>
            <a:xfrm>
              <a:off x="10236315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43" name="Google Shape;3143;p90"/>
            <p:cNvSpPr/>
            <p:nvPr/>
          </p:nvSpPr>
          <p:spPr>
            <a:xfrm flipH="1">
              <a:off x="10669550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44" name="Google Shape;3144;p90"/>
            <p:cNvSpPr/>
            <p:nvPr/>
          </p:nvSpPr>
          <p:spPr>
            <a:xfrm flipH="1">
              <a:off x="10343410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45" name="Google Shape;3145;p90"/>
            <p:cNvSpPr/>
            <p:nvPr/>
          </p:nvSpPr>
          <p:spPr>
            <a:xfrm>
              <a:off x="9907687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46" name="Google Shape;3146;p90"/>
            <p:cNvSpPr/>
            <p:nvPr/>
          </p:nvSpPr>
          <p:spPr>
            <a:xfrm>
              <a:off x="9581546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47" name="Google Shape;3147;p90"/>
            <p:cNvSpPr/>
            <p:nvPr/>
          </p:nvSpPr>
          <p:spPr>
            <a:xfrm flipH="1">
              <a:off x="10014782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48" name="Google Shape;3148;p90"/>
            <p:cNvSpPr/>
            <p:nvPr/>
          </p:nvSpPr>
          <p:spPr>
            <a:xfrm flipH="1">
              <a:off x="9688641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49" name="Google Shape;3149;p90"/>
            <p:cNvSpPr/>
            <p:nvPr/>
          </p:nvSpPr>
          <p:spPr>
            <a:xfrm>
              <a:off x="9252918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50" name="Google Shape;3150;p90"/>
            <p:cNvSpPr/>
            <p:nvPr/>
          </p:nvSpPr>
          <p:spPr>
            <a:xfrm>
              <a:off x="8926777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51" name="Google Shape;3151;p90"/>
            <p:cNvSpPr/>
            <p:nvPr/>
          </p:nvSpPr>
          <p:spPr>
            <a:xfrm flipH="1">
              <a:off x="9360012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52" name="Google Shape;3152;p90"/>
            <p:cNvSpPr/>
            <p:nvPr/>
          </p:nvSpPr>
          <p:spPr>
            <a:xfrm flipH="1">
              <a:off x="9033872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53" name="Google Shape;3153;p90"/>
            <p:cNvSpPr/>
            <p:nvPr/>
          </p:nvSpPr>
          <p:spPr>
            <a:xfrm>
              <a:off x="8598148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54" name="Google Shape;3154;p90"/>
            <p:cNvSpPr/>
            <p:nvPr/>
          </p:nvSpPr>
          <p:spPr>
            <a:xfrm flipH="1">
              <a:off x="8705243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55" name="Google Shape;3155;p90"/>
            <p:cNvSpPr/>
            <p:nvPr/>
          </p:nvSpPr>
          <p:spPr>
            <a:xfrm>
              <a:off x="8269520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56" name="Google Shape;3156;p90"/>
            <p:cNvSpPr/>
            <p:nvPr/>
          </p:nvSpPr>
          <p:spPr>
            <a:xfrm>
              <a:off x="7943379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57" name="Google Shape;3157;p90"/>
            <p:cNvSpPr/>
            <p:nvPr/>
          </p:nvSpPr>
          <p:spPr>
            <a:xfrm flipH="1">
              <a:off x="8376614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58" name="Google Shape;3158;p90"/>
            <p:cNvSpPr/>
            <p:nvPr/>
          </p:nvSpPr>
          <p:spPr>
            <a:xfrm flipH="1">
              <a:off x="8050474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59" name="Google Shape;3159;p90"/>
            <p:cNvSpPr/>
            <p:nvPr/>
          </p:nvSpPr>
          <p:spPr>
            <a:xfrm>
              <a:off x="7614751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60" name="Google Shape;3160;p90"/>
            <p:cNvSpPr/>
            <p:nvPr/>
          </p:nvSpPr>
          <p:spPr>
            <a:xfrm>
              <a:off x="7288610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61" name="Google Shape;3161;p90"/>
            <p:cNvSpPr/>
            <p:nvPr/>
          </p:nvSpPr>
          <p:spPr>
            <a:xfrm flipH="1">
              <a:off x="7721846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62" name="Google Shape;3162;p90"/>
            <p:cNvSpPr/>
            <p:nvPr/>
          </p:nvSpPr>
          <p:spPr>
            <a:xfrm flipH="1">
              <a:off x="7395705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63" name="Google Shape;3163;p90"/>
            <p:cNvSpPr/>
            <p:nvPr/>
          </p:nvSpPr>
          <p:spPr>
            <a:xfrm>
              <a:off x="6959982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64" name="Google Shape;3164;p90"/>
            <p:cNvSpPr/>
            <p:nvPr/>
          </p:nvSpPr>
          <p:spPr>
            <a:xfrm>
              <a:off x="6633842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65" name="Google Shape;3165;p90"/>
            <p:cNvSpPr/>
            <p:nvPr/>
          </p:nvSpPr>
          <p:spPr>
            <a:xfrm flipH="1">
              <a:off x="7067077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66" name="Google Shape;3166;p90"/>
            <p:cNvSpPr/>
            <p:nvPr/>
          </p:nvSpPr>
          <p:spPr>
            <a:xfrm flipH="1">
              <a:off x="6740936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67" name="Google Shape;3167;p90"/>
            <p:cNvSpPr/>
            <p:nvPr/>
          </p:nvSpPr>
          <p:spPr>
            <a:xfrm>
              <a:off x="6305213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68" name="Google Shape;3168;p90"/>
            <p:cNvSpPr/>
            <p:nvPr/>
          </p:nvSpPr>
          <p:spPr>
            <a:xfrm>
              <a:off x="5979072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69" name="Google Shape;3169;p90"/>
            <p:cNvSpPr/>
            <p:nvPr/>
          </p:nvSpPr>
          <p:spPr>
            <a:xfrm flipH="1">
              <a:off x="6412308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70" name="Google Shape;3170;p90"/>
            <p:cNvSpPr/>
            <p:nvPr/>
          </p:nvSpPr>
          <p:spPr>
            <a:xfrm flipH="1">
              <a:off x="6086167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71" name="Google Shape;3171;p90"/>
            <p:cNvSpPr/>
            <p:nvPr/>
          </p:nvSpPr>
          <p:spPr>
            <a:xfrm>
              <a:off x="5650445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72" name="Google Shape;3172;p90"/>
            <p:cNvSpPr/>
            <p:nvPr/>
          </p:nvSpPr>
          <p:spPr>
            <a:xfrm>
              <a:off x="5324303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73" name="Google Shape;3173;p90"/>
            <p:cNvSpPr/>
            <p:nvPr/>
          </p:nvSpPr>
          <p:spPr>
            <a:xfrm flipH="1">
              <a:off x="5757539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74" name="Google Shape;3174;p90"/>
            <p:cNvSpPr/>
            <p:nvPr/>
          </p:nvSpPr>
          <p:spPr>
            <a:xfrm flipH="1">
              <a:off x="5431399" y="51585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75" name="Google Shape;3175;p90"/>
            <p:cNvSpPr/>
            <p:nvPr/>
          </p:nvSpPr>
          <p:spPr>
            <a:xfrm>
              <a:off x="4995675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76" name="Google Shape;3176;p90"/>
            <p:cNvSpPr/>
            <p:nvPr/>
          </p:nvSpPr>
          <p:spPr>
            <a:xfrm flipH="1">
              <a:off x="5102769" y="51585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77" name="Google Shape;3177;p90"/>
            <p:cNvSpPr/>
            <p:nvPr/>
          </p:nvSpPr>
          <p:spPr>
            <a:xfrm>
              <a:off x="4667048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78" name="Google Shape;3178;p90"/>
            <p:cNvSpPr/>
            <p:nvPr/>
          </p:nvSpPr>
          <p:spPr>
            <a:xfrm>
              <a:off x="4340907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79" name="Google Shape;3179;p90"/>
            <p:cNvSpPr/>
            <p:nvPr/>
          </p:nvSpPr>
          <p:spPr>
            <a:xfrm flipH="1">
              <a:off x="4774142" y="51585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80" name="Google Shape;3180;p90"/>
            <p:cNvSpPr/>
            <p:nvPr/>
          </p:nvSpPr>
          <p:spPr>
            <a:xfrm flipH="1">
              <a:off x="4448001" y="51585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81" name="Google Shape;3181;p90"/>
            <p:cNvSpPr/>
            <p:nvPr/>
          </p:nvSpPr>
          <p:spPr>
            <a:xfrm>
              <a:off x="4012278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82" name="Google Shape;3182;p90"/>
            <p:cNvSpPr/>
            <p:nvPr/>
          </p:nvSpPr>
          <p:spPr>
            <a:xfrm>
              <a:off x="3686138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83" name="Google Shape;3183;p90"/>
            <p:cNvSpPr/>
            <p:nvPr/>
          </p:nvSpPr>
          <p:spPr>
            <a:xfrm flipH="1">
              <a:off x="4119373" y="51585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84" name="Google Shape;3184;p90"/>
            <p:cNvSpPr/>
            <p:nvPr/>
          </p:nvSpPr>
          <p:spPr>
            <a:xfrm flipH="1">
              <a:off x="3793231" y="51585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85" name="Google Shape;3185;p90"/>
            <p:cNvSpPr/>
            <p:nvPr/>
          </p:nvSpPr>
          <p:spPr>
            <a:xfrm>
              <a:off x="3357510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86" name="Google Shape;3186;p90"/>
            <p:cNvSpPr/>
            <p:nvPr/>
          </p:nvSpPr>
          <p:spPr>
            <a:xfrm>
              <a:off x="3031369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87" name="Google Shape;3187;p90"/>
            <p:cNvSpPr/>
            <p:nvPr/>
          </p:nvSpPr>
          <p:spPr>
            <a:xfrm flipH="1">
              <a:off x="3464604" y="51585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88" name="Google Shape;3188;p90"/>
            <p:cNvSpPr/>
            <p:nvPr/>
          </p:nvSpPr>
          <p:spPr>
            <a:xfrm flipH="1">
              <a:off x="3138464" y="51585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89" name="Google Shape;3189;p90"/>
            <p:cNvSpPr/>
            <p:nvPr/>
          </p:nvSpPr>
          <p:spPr>
            <a:xfrm>
              <a:off x="2702740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90" name="Google Shape;3190;p90"/>
            <p:cNvSpPr/>
            <p:nvPr/>
          </p:nvSpPr>
          <p:spPr>
            <a:xfrm>
              <a:off x="2376599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91" name="Google Shape;3191;p90"/>
            <p:cNvSpPr/>
            <p:nvPr/>
          </p:nvSpPr>
          <p:spPr>
            <a:xfrm flipH="1">
              <a:off x="2809836" y="51585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92" name="Google Shape;3192;p90"/>
            <p:cNvSpPr/>
            <p:nvPr/>
          </p:nvSpPr>
          <p:spPr>
            <a:xfrm flipH="1">
              <a:off x="2483694" y="51585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93" name="Google Shape;3193;p90"/>
            <p:cNvSpPr/>
            <p:nvPr/>
          </p:nvSpPr>
          <p:spPr>
            <a:xfrm>
              <a:off x="2047972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94" name="Google Shape;3194;p90"/>
            <p:cNvSpPr/>
            <p:nvPr/>
          </p:nvSpPr>
          <p:spPr>
            <a:xfrm>
              <a:off x="1721830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95" name="Google Shape;3195;p90"/>
            <p:cNvSpPr/>
            <p:nvPr/>
          </p:nvSpPr>
          <p:spPr>
            <a:xfrm flipH="1">
              <a:off x="2155066" y="51585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96" name="Google Shape;3196;p90"/>
            <p:cNvSpPr/>
            <p:nvPr/>
          </p:nvSpPr>
          <p:spPr>
            <a:xfrm flipH="1">
              <a:off x="1828926" y="51585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97" name="Google Shape;3197;p90"/>
            <p:cNvSpPr/>
            <p:nvPr/>
          </p:nvSpPr>
          <p:spPr>
            <a:xfrm>
              <a:off x="1393203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98" name="Google Shape;3198;p90"/>
            <p:cNvSpPr/>
            <p:nvPr/>
          </p:nvSpPr>
          <p:spPr>
            <a:xfrm flipH="1">
              <a:off x="1500297" y="51585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99" name="Google Shape;3199;p90"/>
            <p:cNvSpPr/>
            <p:nvPr/>
          </p:nvSpPr>
          <p:spPr>
            <a:xfrm>
              <a:off x="1064575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00" name="Google Shape;3200;p90"/>
            <p:cNvSpPr/>
            <p:nvPr/>
          </p:nvSpPr>
          <p:spPr>
            <a:xfrm>
              <a:off x="738433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01" name="Google Shape;3201;p90"/>
            <p:cNvSpPr/>
            <p:nvPr/>
          </p:nvSpPr>
          <p:spPr>
            <a:xfrm flipH="1">
              <a:off x="1171668" y="51585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02" name="Google Shape;3202;p90"/>
            <p:cNvSpPr/>
            <p:nvPr/>
          </p:nvSpPr>
          <p:spPr>
            <a:xfrm flipH="1">
              <a:off x="845528" y="51585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03" name="Google Shape;3203;p90"/>
            <p:cNvSpPr/>
            <p:nvPr/>
          </p:nvSpPr>
          <p:spPr>
            <a:xfrm>
              <a:off x="409805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04" name="Google Shape;3204;p90"/>
            <p:cNvSpPr/>
            <p:nvPr/>
          </p:nvSpPr>
          <p:spPr>
            <a:xfrm>
              <a:off x="83664" y="51958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05" name="Google Shape;3205;p90"/>
            <p:cNvSpPr/>
            <p:nvPr/>
          </p:nvSpPr>
          <p:spPr>
            <a:xfrm flipH="1">
              <a:off x="516899" y="51585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06" name="Google Shape;3206;p90"/>
            <p:cNvSpPr/>
            <p:nvPr/>
          </p:nvSpPr>
          <p:spPr>
            <a:xfrm flipH="1">
              <a:off x="190758" y="51585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207" name="Google Shape;3207;p90"/>
          <p:cNvGrpSpPr/>
          <p:nvPr/>
        </p:nvGrpSpPr>
        <p:grpSpPr>
          <a:xfrm>
            <a:off x="83663" y="6049565"/>
            <a:ext cx="12009863" cy="176637"/>
            <a:chOff x="83663" y="6004311"/>
            <a:chExt cx="12009863" cy="176637"/>
          </a:xfrm>
        </p:grpSpPr>
        <p:sp>
          <p:nvSpPr>
            <p:cNvPr id="3208" name="Google Shape;3208;p90"/>
            <p:cNvSpPr/>
            <p:nvPr/>
          </p:nvSpPr>
          <p:spPr>
            <a:xfrm>
              <a:off x="305196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09" name="Google Shape;3209;p90"/>
            <p:cNvSpPr/>
            <p:nvPr/>
          </p:nvSpPr>
          <p:spPr>
            <a:xfrm>
              <a:off x="631337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10" name="Google Shape;3210;p90"/>
            <p:cNvSpPr/>
            <p:nvPr/>
          </p:nvSpPr>
          <p:spPr>
            <a:xfrm>
              <a:off x="83663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11" name="Google Shape;3211;p90"/>
            <p:cNvSpPr/>
            <p:nvPr/>
          </p:nvSpPr>
          <p:spPr>
            <a:xfrm>
              <a:off x="412290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12" name="Google Shape;3212;p90"/>
            <p:cNvSpPr/>
            <p:nvPr/>
          </p:nvSpPr>
          <p:spPr>
            <a:xfrm>
              <a:off x="959966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13" name="Google Shape;3213;p90"/>
            <p:cNvSpPr/>
            <p:nvPr/>
          </p:nvSpPr>
          <p:spPr>
            <a:xfrm>
              <a:off x="1286106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14" name="Google Shape;3214;p90"/>
            <p:cNvSpPr/>
            <p:nvPr/>
          </p:nvSpPr>
          <p:spPr>
            <a:xfrm>
              <a:off x="738432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15" name="Google Shape;3215;p90"/>
            <p:cNvSpPr/>
            <p:nvPr/>
          </p:nvSpPr>
          <p:spPr>
            <a:xfrm>
              <a:off x="1067060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16" name="Google Shape;3216;p90"/>
            <p:cNvSpPr/>
            <p:nvPr/>
          </p:nvSpPr>
          <p:spPr>
            <a:xfrm>
              <a:off x="1614734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17" name="Google Shape;3217;p90"/>
            <p:cNvSpPr/>
            <p:nvPr/>
          </p:nvSpPr>
          <p:spPr>
            <a:xfrm>
              <a:off x="1940875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18" name="Google Shape;3218;p90"/>
            <p:cNvSpPr/>
            <p:nvPr/>
          </p:nvSpPr>
          <p:spPr>
            <a:xfrm>
              <a:off x="1393201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19" name="Google Shape;3219;p90"/>
            <p:cNvSpPr/>
            <p:nvPr/>
          </p:nvSpPr>
          <p:spPr>
            <a:xfrm>
              <a:off x="1721829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20" name="Google Shape;3220;p90"/>
            <p:cNvSpPr/>
            <p:nvPr/>
          </p:nvSpPr>
          <p:spPr>
            <a:xfrm>
              <a:off x="2269503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21" name="Google Shape;3221;p90"/>
            <p:cNvSpPr/>
            <p:nvPr/>
          </p:nvSpPr>
          <p:spPr>
            <a:xfrm>
              <a:off x="2595644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22" name="Google Shape;3222;p90"/>
            <p:cNvSpPr/>
            <p:nvPr/>
          </p:nvSpPr>
          <p:spPr>
            <a:xfrm>
              <a:off x="2047969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23" name="Google Shape;3223;p90"/>
            <p:cNvSpPr/>
            <p:nvPr/>
          </p:nvSpPr>
          <p:spPr>
            <a:xfrm>
              <a:off x="2376598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24" name="Google Shape;3224;p90"/>
            <p:cNvSpPr/>
            <p:nvPr/>
          </p:nvSpPr>
          <p:spPr>
            <a:xfrm>
              <a:off x="2924272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25" name="Google Shape;3225;p90"/>
            <p:cNvSpPr/>
            <p:nvPr/>
          </p:nvSpPr>
          <p:spPr>
            <a:xfrm>
              <a:off x="3250413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26" name="Google Shape;3226;p90"/>
            <p:cNvSpPr/>
            <p:nvPr/>
          </p:nvSpPr>
          <p:spPr>
            <a:xfrm>
              <a:off x="2702739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27" name="Google Shape;3227;p90"/>
            <p:cNvSpPr/>
            <p:nvPr/>
          </p:nvSpPr>
          <p:spPr>
            <a:xfrm>
              <a:off x="3031366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28" name="Google Shape;3228;p90"/>
            <p:cNvSpPr/>
            <p:nvPr/>
          </p:nvSpPr>
          <p:spPr>
            <a:xfrm>
              <a:off x="3579042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29" name="Google Shape;3229;p90"/>
            <p:cNvSpPr/>
            <p:nvPr/>
          </p:nvSpPr>
          <p:spPr>
            <a:xfrm>
              <a:off x="3357508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30" name="Google Shape;3230;p90"/>
            <p:cNvSpPr/>
            <p:nvPr/>
          </p:nvSpPr>
          <p:spPr>
            <a:xfrm>
              <a:off x="3907670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31" name="Google Shape;3231;p90"/>
            <p:cNvSpPr/>
            <p:nvPr/>
          </p:nvSpPr>
          <p:spPr>
            <a:xfrm>
              <a:off x="4233811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32" name="Google Shape;3232;p90"/>
            <p:cNvSpPr/>
            <p:nvPr/>
          </p:nvSpPr>
          <p:spPr>
            <a:xfrm>
              <a:off x="3686136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33" name="Google Shape;3233;p90"/>
            <p:cNvSpPr/>
            <p:nvPr/>
          </p:nvSpPr>
          <p:spPr>
            <a:xfrm>
              <a:off x="4014764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34" name="Google Shape;3234;p90"/>
            <p:cNvSpPr/>
            <p:nvPr/>
          </p:nvSpPr>
          <p:spPr>
            <a:xfrm>
              <a:off x="4562439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35" name="Google Shape;3235;p90"/>
            <p:cNvSpPr/>
            <p:nvPr/>
          </p:nvSpPr>
          <p:spPr>
            <a:xfrm>
              <a:off x="4888580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36" name="Google Shape;3236;p90"/>
            <p:cNvSpPr/>
            <p:nvPr/>
          </p:nvSpPr>
          <p:spPr>
            <a:xfrm>
              <a:off x="4340905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37" name="Google Shape;3237;p90"/>
            <p:cNvSpPr/>
            <p:nvPr/>
          </p:nvSpPr>
          <p:spPr>
            <a:xfrm>
              <a:off x="4669534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38" name="Google Shape;3238;p90"/>
            <p:cNvSpPr/>
            <p:nvPr/>
          </p:nvSpPr>
          <p:spPr>
            <a:xfrm>
              <a:off x="5217208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39" name="Google Shape;3239;p90"/>
            <p:cNvSpPr/>
            <p:nvPr/>
          </p:nvSpPr>
          <p:spPr>
            <a:xfrm>
              <a:off x="5543348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40" name="Google Shape;3240;p90"/>
            <p:cNvSpPr/>
            <p:nvPr/>
          </p:nvSpPr>
          <p:spPr>
            <a:xfrm>
              <a:off x="4995674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41" name="Google Shape;3241;p90"/>
            <p:cNvSpPr/>
            <p:nvPr/>
          </p:nvSpPr>
          <p:spPr>
            <a:xfrm>
              <a:off x="5324302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42" name="Google Shape;3242;p90"/>
            <p:cNvSpPr/>
            <p:nvPr/>
          </p:nvSpPr>
          <p:spPr>
            <a:xfrm>
              <a:off x="5871977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43" name="Google Shape;3243;p90"/>
            <p:cNvSpPr/>
            <p:nvPr/>
          </p:nvSpPr>
          <p:spPr>
            <a:xfrm>
              <a:off x="6198118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44" name="Google Shape;3244;p90"/>
            <p:cNvSpPr/>
            <p:nvPr/>
          </p:nvSpPr>
          <p:spPr>
            <a:xfrm>
              <a:off x="5650443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45" name="Google Shape;3245;p90"/>
            <p:cNvSpPr/>
            <p:nvPr/>
          </p:nvSpPr>
          <p:spPr>
            <a:xfrm>
              <a:off x="5979071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46" name="Google Shape;3246;p90"/>
            <p:cNvSpPr/>
            <p:nvPr/>
          </p:nvSpPr>
          <p:spPr>
            <a:xfrm>
              <a:off x="6526745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47" name="Google Shape;3247;p90"/>
            <p:cNvSpPr/>
            <p:nvPr/>
          </p:nvSpPr>
          <p:spPr>
            <a:xfrm>
              <a:off x="6852887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48" name="Google Shape;3248;p90"/>
            <p:cNvSpPr/>
            <p:nvPr/>
          </p:nvSpPr>
          <p:spPr>
            <a:xfrm>
              <a:off x="6305212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49" name="Google Shape;3249;p90"/>
            <p:cNvSpPr/>
            <p:nvPr/>
          </p:nvSpPr>
          <p:spPr>
            <a:xfrm>
              <a:off x="6633840" y="6004311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50" name="Google Shape;3250;p90"/>
            <p:cNvSpPr/>
            <p:nvPr/>
          </p:nvSpPr>
          <p:spPr>
            <a:xfrm>
              <a:off x="7181515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51" name="Google Shape;3251;p90"/>
            <p:cNvSpPr/>
            <p:nvPr/>
          </p:nvSpPr>
          <p:spPr>
            <a:xfrm>
              <a:off x="6959981" y="6004311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52" name="Google Shape;3252;p90"/>
            <p:cNvSpPr/>
            <p:nvPr/>
          </p:nvSpPr>
          <p:spPr>
            <a:xfrm>
              <a:off x="7510142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53" name="Google Shape;3253;p90"/>
            <p:cNvSpPr/>
            <p:nvPr/>
          </p:nvSpPr>
          <p:spPr>
            <a:xfrm>
              <a:off x="7836283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54" name="Google Shape;3254;p90"/>
            <p:cNvSpPr/>
            <p:nvPr/>
          </p:nvSpPr>
          <p:spPr>
            <a:xfrm>
              <a:off x="7288609" y="600431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55" name="Google Shape;3255;p90"/>
            <p:cNvSpPr/>
            <p:nvPr/>
          </p:nvSpPr>
          <p:spPr>
            <a:xfrm>
              <a:off x="7617237" y="600431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56" name="Google Shape;3256;p90"/>
            <p:cNvSpPr/>
            <p:nvPr/>
          </p:nvSpPr>
          <p:spPr>
            <a:xfrm>
              <a:off x="8164912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57" name="Google Shape;3257;p90"/>
            <p:cNvSpPr/>
            <p:nvPr/>
          </p:nvSpPr>
          <p:spPr>
            <a:xfrm>
              <a:off x="8491052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58" name="Google Shape;3258;p90"/>
            <p:cNvSpPr/>
            <p:nvPr/>
          </p:nvSpPr>
          <p:spPr>
            <a:xfrm>
              <a:off x="7943378" y="600431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59" name="Google Shape;3259;p90"/>
            <p:cNvSpPr/>
            <p:nvPr/>
          </p:nvSpPr>
          <p:spPr>
            <a:xfrm>
              <a:off x="8272007" y="600431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60" name="Google Shape;3260;p90"/>
            <p:cNvSpPr/>
            <p:nvPr/>
          </p:nvSpPr>
          <p:spPr>
            <a:xfrm>
              <a:off x="8819680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61" name="Google Shape;3261;p90"/>
            <p:cNvSpPr/>
            <p:nvPr/>
          </p:nvSpPr>
          <p:spPr>
            <a:xfrm>
              <a:off x="9145821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62" name="Google Shape;3262;p90"/>
            <p:cNvSpPr/>
            <p:nvPr/>
          </p:nvSpPr>
          <p:spPr>
            <a:xfrm>
              <a:off x="8598147" y="600431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63" name="Google Shape;3263;p90"/>
            <p:cNvSpPr/>
            <p:nvPr/>
          </p:nvSpPr>
          <p:spPr>
            <a:xfrm>
              <a:off x="8926774" y="600431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64" name="Google Shape;3264;p90"/>
            <p:cNvSpPr/>
            <p:nvPr/>
          </p:nvSpPr>
          <p:spPr>
            <a:xfrm>
              <a:off x="9474450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65" name="Google Shape;3265;p90"/>
            <p:cNvSpPr/>
            <p:nvPr/>
          </p:nvSpPr>
          <p:spPr>
            <a:xfrm>
              <a:off x="9800591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66" name="Google Shape;3266;p90"/>
            <p:cNvSpPr/>
            <p:nvPr/>
          </p:nvSpPr>
          <p:spPr>
            <a:xfrm>
              <a:off x="9252915" y="600431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67" name="Google Shape;3267;p90"/>
            <p:cNvSpPr/>
            <p:nvPr/>
          </p:nvSpPr>
          <p:spPr>
            <a:xfrm>
              <a:off x="9581544" y="600431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68" name="Google Shape;3268;p90"/>
            <p:cNvSpPr/>
            <p:nvPr/>
          </p:nvSpPr>
          <p:spPr>
            <a:xfrm>
              <a:off x="10129218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69" name="Google Shape;3269;p90"/>
            <p:cNvSpPr/>
            <p:nvPr/>
          </p:nvSpPr>
          <p:spPr>
            <a:xfrm>
              <a:off x="10455360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70" name="Google Shape;3270;p90"/>
            <p:cNvSpPr/>
            <p:nvPr/>
          </p:nvSpPr>
          <p:spPr>
            <a:xfrm>
              <a:off x="9907685" y="600431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71" name="Google Shape;3271;p90"/>
            <p:cNvSpPr/>
            <p:nvPr/>
          </p:nvSpPr>
          <p:spPr>
            <a:xfrm>
              <a:off x="10236312" y="600431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72" name="Google Shape;3272;p90"/>
            <p:cNvSpPr/>
            <p:nvPr/>
          </p:nvSpPr>
          <p:spPr>
            <a:xfrm>
              <a:off x="10783987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73" name="Google Shape;3273;p90"/>
            <p:cNvSpPr/>
            <p:nvPr/>
          </p:nvSpPr>
          <p:spPr>
            <a:xfrm>
              <a:off x="10562454" y="600431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74" name="Google Shape;3274;p90"/>
            <p:cNvSpPr/>
            <p:nvPr/>
          </p:nvSpPr>
          <p:spPr>
            <a:xfrm>
              <a:off x="11112615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75" name="Google Shape;3275;p90"/>
            <p:cNvSpPr/>
            <p:nvPr/>
          </p:nvSpPr>
          <p:spPr>
            <a:xfrm>
              <a:off x="11438757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76" name="Google Shape;3276;p90"/>
            <p:cNvSpPr/>
            <p:nvPr/>
          </p:nvSpPr>
          <p:spPr>
            <a:xfrm>
              <a:off x="10891083" y="600431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77" name="Google Shape;3277;p90"/>
            <p:cNvSpPr/>
            <p:nvPr/>
          </p:nvSpPr>
          <p:spPr>
            <a:xfrm>
              <a:off x="11219710" y="600431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78" name="Google Shape;3278;p90"/>
            <p:cNvSpPr/>
            <p:nvPr/>
          </p:nvSpPr>
          <p:spPr>
            <a:xfrm>
              <a:off x="11767385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79" name="Google Shape;3279;p90"/>
            <p:cNvSpPr/>
            <p:nvPr/>
          </p:nvSpPr>
          <p:spPr>
            <a:xfrm>
              <a:off x="12093526" y="600804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80" name="Google Shape;3280;p90"/>
            <p:cNvSpPr/>
            <p:nvPr/>
          </p:nvSpPr>
          <p:spPr>
            <a:xfrm>
              <a:off x="11545852" y="600431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81" name="Google Shape;3281;p90"/>
            <p:cNvSpPr/>
            <p:nvPr/>
          </p:nvSpPr>
          <p:spPr>
            <a:xfrm>
              <a:off x="11874480" y="600431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282" name="Google Shape;3282;p90"/>
          <p:cNvGrpSpPr/>
          <p:nvPr/>
        </p:nvGrpSpPr>
        <p:grpSpPr>
          <a:xfrm>
            <a:off x="83663" y="6334599"/>
            <a:ext cx="12009864" cy="176637"/>
            <a:chOff x="83663" y="6302087"/>
            <a:chExt cx="12009864" cy="176637"/>
          </a:xfrm>
        </p:grpSpPr>
        <p:sp>
          <p:nvSpPr>
            <p:cNvPr id="3283" name="Google Shape;3283;p90"/>
            <p:cNvSpPr/>
            <p:nvPr/>
          </p:nvSpPr>
          <p:spPr>
            <a:xfrm>
              <a:off x="6959982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84" name="Google Shape;3284;p90"/>
            <p:cNvSpPr/>
            <p:nvPr/>
          </p:nvSpPr>
          <p:spPr>
            <a:xfrm>
              <a:off x="6633841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85" name="Google Shape;3285;p90"/>
            <p:cNvSpPr/>
            <p:nvPr/>
          </p:nvSpPr>
          <p:spPr>
            <a:xfrm flipH="1">
              <a:off x="7067076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86" name="Google Shape;3286;p90"/>
            <p:cNvSpPr/>
            <p:nvPr/>
          </p:nvSpPr>
          <p:spPr>
            <a:xfrm flipH="1">
              <a:off x="6740936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87" name="Google Shape;3287;p90"/>
            <p:cNvSpPr/>
            <p:nvPr/>
          </p:nvSpPr>
          <p:spPr>
            <a:xfrm>
              <a:off x="6305212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88" name="Google Shape;3288;p90"/>
            <p:cNvSpPr/>
            <p:nvPr/>
          </p:nvSpPr>
          <p:spPr>
            <a:xfrm>
              <a:off x="5979072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89" name="Google Shape;3289;p90"/>
            <p:cNvSpPr/>
            <p:nvPr/>
          </p:nvSpPr>
          <p:spPr>
            <a:xfrm flipH="1">
              <a:off x="6412307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90" name="Google Shape;3290;p90"/>
            <p:cNvSpPr/>
            <p:nvPr/>
          </p:nvSpPr>
          <p:spPr>
            <a:xfrm flipH="1">
              <a:off x="6086166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91" name="Google Shape;3291;p90"/>
            <p:cNvSpPr/>
            <p:nvPr/>
          </p:nvSpPr>
          <p:spPr>
            <a:xfrm>
              <a:off x="5650444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92" name="Google Shape;3292;p90"/>
            <p:cNvSpPr/>
            <p:nvPr/>
          </p:nvSpPr>
          <p:spPr>
            <a:xfrm>
              <a:off x="5324303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93" name="Google Shape;3293;p90"/>
            <p:cNvSpPr/>
            <p:nvPr/>
          </p:nvSpPr>
          <p:spPr>
            <a:xfrm flipH="1">
              <a:off x="5757538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94" name="Google Shape;3294;p90"/>
            <p:cNvSpPr/>
            <p:nvPr/>
          </p:nvSpPr>
          <p:spPr>
            <a:xfrm flipH="1">
              <a:off x="5431398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95" name="Google Shape;3295;p90"/>
            <p:cNvSpPr/>
            <p:nvPr/>
          </p:nvSpPr>
          <p:spPr>
            <a:xfrm>
              <a:off x="4995675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96" name="Google Shape;3296;p90"/>
            <p:cNvSpPr/>
            <p:nvPr/>
          </p:nvSpPr>
          <p:spPr>
            <a:xfrm>
              <a:off x="4669534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97" name="Google Shape;3297;p90"/>
            <p:cNvSpPr/>
            <p:nvPr/>
          </p:nvSpPr>
          <p:spPr>
            <a:xfrm flipH="1">
              <a:off x="5102769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98" name="Google Shape;3298;p90"/>
            <p:cNvSpPr/>
            <p:nvPr/>
          </p:nvSpPr>
          <p:spPr>
            <a:xfrm flipH="1">
              <a:off x="4776629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99" name="Google Shape;3299;p90"/>
            <p:cNvSpPr/>
            <p:nvPr/>
          </p:nvSpPr>
          <p:spPr>
            <a:xfrm>
              <a:off x="4340906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00" name="Google Shape;3300;p90"/>
            <p:cNvSpPr/>
            <p:nvPr/>
          </p:nvSpPr>
          <p:spPr>
            <a:xfrm>
              <a:off x="4014765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01" name="Google Shape;3301;p90"/>
            <p:cNvSpPr/>
            <p:nvPr/>
          </p:nvSpPr>
          <p:spPr>
            <a:xfrm flipH="1">
              <a:off x="4447999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02" name="Google Shape;3302;p90"/>
            <p:cNvSpPr/>
            <p:nvPr/>
          </p:nvSpPr>
          <p:spPr>
            <a:xfrm flipH="1">
              <a:off x="4121860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03" name="Google Shape;3303;p90"/>
            <p:cNvSpPr/>
            <p:nvPr/>
          </p:nvSpPr>
          <p:spPr>
            <a:xfrm>
              <a:off x="3686136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04" name="Google Shape;3304;p90"/>
            <p:cNvSpPr/>
            <p:nvPr/>
          </p:nvSpPr>
          <p:spPr>
            <a:xfrm flipH="1">
              <a:off x="3793231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05" name="Google Shape;3305;p90"/>
            <p:cNvSpPr/>
            <p:nvPr/>
          </p:nvSpPr>
          <p:spPr>
            <a:xfrm>
              <a:off x="3357508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06" name="Google Shape;3306;p90"/>
            <p:cNvSpPr/>
            <p:nvPr/>
          </p:nvSpPr>
          <p:spPr>
            <a:xfrm>
              <a:off x="3031367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07" name="Google Shape;3307;p90"/>
            <p:cNvSpPr/>
            <p:nvPr/>
          </p:nvSpPr>
          <p:spPr>
            <a:xfrm flipH="1">
              <a:off x="3464602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08" name="Google Shape;3308;p90"/>
            <p:cNvSpPr/>
            <p:nvPr/>
          </p:nvSpPr>
          <p:spPr>
            <a:xfrm flipH="1">
              <a:off x="3138462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09" name="Google Shape;3309;p90"/>
            <p:cNvSpPr/>
            <p:nvPr/>
          </p:nvSpPr>
          <p:spPr>
            <a:xfrm>
              <a:off x="2702739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10" name="Google Shape;3310;p90"/>
            <p:cNvSpPr/>
            <p:nvPr/>
          </p:nvSpPr>
          <p:spPr>
            <a:xfrm>
              <a:off x="2376598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11" name="Google Shape;3311;p90"/>
            <p:cNvSpPr/>
            <p:nvPr/>
          </p:nvSpPr>
          <p:spPr>
            <a:xfrm flipH="1">
              <a:off x="2809833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12" name="Google Shape;3312;p90"/>
            <p:cNvSpPr/>
            <p:nvPr/>
          </p:nvSpPr>
          <p:spPr>
            <a:xfrm flipH="1">
              <a:off x="2483693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13" name="Google Shape;3313;p90"/>
            <p:cNvSpPr/>
            <p:nvPr/>
          </p:nvSpPr>
          <p:spPr>
            <a:xfrm>
              <a:off x="2047970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14" name="Google Shape;3314;p90"/>
            <p:cNvSpPr/>
            <p:nvPr/>
          </p:nvSpPr>
          <p:spPr>
            <a:xfrm>
              <a:off x="1721830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15" name="Google Shape;3315;p90"/>
            <p:cNvSpPr/>
            <p:nvPr/>
          </p:nvSpPr>
          <p:spPr>
            <a:xfrm flipH="1">
              <a:off x="2155065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16" name="Google Shape;3316;p90"/>
            <p:cNvSpPr/>
            <p:nvPr/>
          </p:nvSpPr>
          <p:spPr>
            <a:xfrm flipH="1">
              <a:off x="1828924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17" name="Google Shape;3317;p90"/>
            <p:cNvSpPr/>
            <p:nvPr/>
          </p:nvSpPr>
          <p:spPr>
            <a:xfrm>
              <a:off x="1393201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18" name="Google Shape;3318;p90"/>
            <p:cNvSpPr/>
            <p:nvPr/>
          </p:nvSpPr>
          <p:spPr>
            <a:xfrm>
              <a:off x="1067060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19" name="Google Shape;3319;p90"/>
            <p:cNvSpPr/>
            <p:nvPr/>
          </p:nvSpPr>
          <p:spPr>
            <a:xfrm flipH="1">
              <a:off x="1500296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20" name="Google Shape;3320;p90"/>
            <p:cNvSpPr/>
            <p:nvPr/>
          </p:nvSpPr>
          <p:spPr>
            <a:xfrm flipH="1">
              <a:off x="1174155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21" name="Google Shape;3321;p90"/>
            <p:cNvSpPr/>
            <p:nvPr/>
          </p:nvSpPr>
          <p:spPr>
            <a:xfrm>
              <a:off x="738433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22" name="Google Shape;3322;p90"/>
            <p:cNvSpPr/>
            <p:nvPr/>
          </p:nvSpPr>
          <p:spPr>
            <a:xfrm>
              <a:off x="412291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23" name="Google Shape;3323;p90"/>
            <p:cNvSpPr/>
            <p:nvPr/>
          </p:nvSpPr>
          <p:spPr>
            <a:xfrm flipH="1">
              <a:off x="845526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24" name="Google Shape;3324;p90"/>
            <p:cNvSpPr/>
            <p:nvPr/>
          </p:nvSpPr>
          <p:spPr>
            <a:xfrm flipH="1">
              <a:off x="519387" y="630208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25" name="Google Shape;3325;p90"/>
            <p:cNvSpPr/>
            <p:nvPr/>
          </p:nvSpPr>
          <p:spPr>
            <a:xfrm>
              <a:off x="83663" y="630581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26" name="Google Shape;3326;p90"/>
            <p:cNvSpPr/>
            <p:nvPr/>
          </p:nvSpPr>
          <p:spPr>
            <a:xfrm flipH="1">
              <a:off x="190757" y="630208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27" name="Google Shape;3327;p90"/>
            <p:cNvSpPr/>
            <p:nvPr/>
          </p:nvSpPr>
          <p:spPr>
            <a:xfrm>
              <a:off x="11874480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28" name="Google Shape;3328;p90"/>
            <p:cNvSpPr/>
            <p:nvPr/>
          </p:nvSpPr>
          <p:spPr>
            <a:xfrm flipH="1">
              <a:off x="11981575" y="630208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29" name="Google Shape;3329;p90"/>
            <p:cNvSpPr/>
            <p:nvPr/>
          </p:nvSpPr>
          <p:spPr>
            <a:xfrm>
              <a:off x="11545853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30" name="Google Shape;3330;p90"/>
            <p:cNvSpPr/>
            <p:nvPr/>
          </p:nvSpPr>
          <p:spPr>
            <a:xfrm>
              <a:off x="11219711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31" name="Google Shape;3331;p90"/>
            <p:cNvSpPr/>
            <p:nvPr/>
          </p:nvSpPr>
          <p:spPr>
            <a:xfrm flipH="1">
              <a:off x="11652945" y="630208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32" name="Google Shape;3332;p90"/>
            <p:cNvSpPr/>
            <p:nvPr/>
          </p:nvSpPr>
          <p:spPr>
            <a:xfrm flipH="1">
              <a:off x="11326806" y="630208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33" name="Google Shape;3333;p90"/>
            <p:cNvSpPr/>
            <p:nvPr/>
          </p:nvSpPr>
          <p:spPr>
            <a:xfrm>
              <a:off x="10891083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34" name="Google Shape;3334;p90"/>
            <p:cNvSpPr/>
            <p:nvPr/>
          </p:nvSpPr>
          <p:spPr>
            <a:xfrm flipH="1">
              <a:off x="10998177" y="630208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35" name="Google Shape;3335;p90"/>
            <p:cNvSpPr/>
            <p:nvPr/>
          </p:nvSpPr>
          <p:spPr>
            <a:xfrm>
              <a:off x="10562455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36" name="Google Shape;3336;p90"/>
            <p:cNvSpPr/>
            <p:nvPr/>
          </p:nvSpPr>
          <p:spPr>
            <a:xfrm>
              <a:off x="10236313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37" name="Google Shape;3337;p90"/>
            <p:cNvSpPr/>
            <p:nvPr/>
          </p:nvSpPr>
          <p:spPr>
            <a:xfrm flipH="1">
              <a:off x="10669548" y="630208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38" name="Google Shape;3338;p90"/>
            <p:cNvSpPr/>
            <p:nvPr/>
          </p:nvSpPr>
          <p:spPr>
            <a:xfrm flipH="1">
              <a:off x="10343408" y="630208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39" name="Google Shape;3339;p90"/>
            <p:cNvSpPr/>
            <p:nvPr/>
          </p:nvSpPr>
          <p:spPr>
            <a:xfrm>
              <a:off x="9907685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40" name="Google Shape;3340;p90"/>
            <p:cNvSpPr/>
            <p:nvPr/>
          </p:nvSpPr>
          <p:spPr>
            <a:xfrm>
              <a:off x="9581544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41" name="Google Shape;3341;p90"/>
            <p:cNvSpPr/>
            <p:nvPr/>
          </p:nvSpPr>
          <p:spPr>
            <a:xfrm flipH="1">
              <a:off x="10014780" y="630208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42" name="Google Shape;3342;p90"/>
            <p:cNvSpPr/>
            <p:nvPr/>
          </p:nvSpPr>
          <p:spPr>
            <a:xfrm flipH="1">
              <a:off x="9688639" y="630208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43" name="Google Shape;3343;p90"/>
            <p:cNvSpPr/>
            <p:nvPr/>
          </p:nvSpPr>
          <p:spPr>
            <a:xfrm>
              <a:off x="9252916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44" name="Google Shape;3344;p90"/>
            <p:cNvSpPr/>
            <p:nvPr/>
          </p:nvSpPr>
          <p:spPr>
            <a:xfrm>
              <a:off x="8926775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45" name="Google Shape;3345;p90"/>
            <p:cNvSpPr/>
            <p:nvPr/>
          </p:nvSpPr>
          <p:spPr>
            <a:xfrm flipH="1">
              <a:off x="9360011" y="630208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46" name="Google Shape;3346;p90"/>
            <p:cNvSpPr/>
            <p:nvPr/>
          </p:nvSpPr>
          <p:spPr>
            <a:xfrm flipH="1">
              <a:off x="9033870" y="630208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47" name="Google Shape;3347;p90"/>
            <p:cNvSpPr/>
            <p:nvPr/>
          </p:nvSpPr>
          <p:spPr>
            <a:xfrm>
              <a:off x="8598148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48" name="Google Shape;3348;p90"/>
            <p:cNvSpPr/>
            <p:nvPr/>
          </p:nvSpPr>
          <p:spPr>
            <a:xfrm>
              <a:off x="8272007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49" name="Google Shape;3349;p90"/>
            <p:cNvSpPr/>
            <p:nvPr/>
          </p:nvSpPr>
          <p:spPr>
            <a:xfrm flipH="1">
              <a:off x="8705242" y="630208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50" name="Google Shape;3350;p90"/>
            <p:cNvSpPr/>
            <p:nvPr/>
          </p:nvSpPr>
          <p:spPr>
            <a:xfrm flipH="1">
              <a:off x="8379101" y="630208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51" name="Google Shape;3351;p90"/>
            <p:cNvSpPr/>
            <p:nvPr/>
          </p:nvSpPr>
          <p:spPr>
            <a:xfrm>
              <a:off x="7943379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52" name="Google Shape;3352;p90"/>
            <p:cNvSpPr/>
            <p:nvPr/>
          </p:nvSpPr>
          <p:spPr>
            <a:xfrm>
              <a:off x="7617237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53" name="Google Shape;3353;p90"/>
            <p:cNvSpPr/>
            <p:nvPr/>
          </p:nvSpPr>
          <p:spPr>
            <a:xfrm flipH="1">
              <a:off x="8050472" y="630208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54" name="Google Shape;3354;p90"/>
            <p:cNvSpPr/>
            <p:nvPr/>
          </p:nvSpPr>
          <p:spPr>
            <a:xfrm flipH="1">
              <a:off x="7724332" y="6302087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55" name="Google Shape;3355;p90"/>
            <p:cNvSpPr/>
            <p:nvPr/>
          </p:nvSpPr>
          <p:spPr>
            <a:xfrm>
              <a:off x="7288609" y="630581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56" name="Google Shape;3356;p90"/>
            <p:cNvSpPr/>
            <p:nvPr/>
          </p:nvSpPr>
          <p:spPr>
            <a:xfrm flipH="1">
              <a:off x="7395703" y="6302087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357" name="Google Shape;3357;p90"/>
          <p:cNvGrpSpPr/>
          <p:nvPr/>
        </p:nvGrpSpPr>
        <p:grpSpPr>
          <a:xfrm>
            <a:off x="83663" y="6619626"/>
            <a:ext cx="12009863" cy="176637"/>
            <a:chOff x="83663" y="6592396"/>
            <a:chExt cx="12009863" cy="176637"/>
          </a:xfrm>
        </p:grpSpPr>
        <p:sp>
          <p:nvSpPr>
            <p:cNvPr id="3358" name="Google Shape;3358;p90"/>
            <p:cNvSpPr/>
            <p:nvPr/>
          </p:nvSpPr>
          <p:spPr>
            <a:xfrm>
              <a:off x="305196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59" name="Google Shape;3359;p90"/>
            <p:cNvSpPr/>
            <p:nvPr/>
          </p:nvSpPr>
          <p:spPr>
            <a:xfrm>
              <a:off x="631337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60" name="Google Shape;3360;p90"/>
            <p:cNvSpPr/>
            <p:nvPr/>
          </p:nvSpPr>
          <p:spPr>
            <a:xfrm>
              <a:off x="83663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61" name="Google Shape;3361;p90"/>
            <p:cNvSpPr/>
            <p:nvPr/>
          </p:nvSpPr>
          <p:spPr>
            <a:xfrm>
              <a:off x="412290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62" name="Google Shape;3362;p90"/>
            <p:cNvSpPr/>
            <p:nvPr/>
          </p:nvSpPr>
          <p:spPr>
            <a:xfrm>
              <a:off x="959966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63" name="Google Shape;3363;p90"/>
            <p:cNvSpPr/>
            <p:nvPr/>
          </p:nvSpPr>
          <p:spPr>
            <a:xfrm>
              <a:off x="1286106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64" name="Google Shape;3364;p90"/>
            <p:cNvSpPr/>
            <p:nvPr/>
          </p:nvSpPr>
          <p:spPr>
            <a:xfrm>
              <a:off x="738432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65" name="Google Shape;3365;p90"/>
            <p:cNvSpPr/>
            <p:nvPr/>
          </p:nvSpPr>
          <p:spPr>
            <a:xfrm>
              <a:off x="1067060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66" name="Google Shape;3366;p90"/>
            <p:cNvSpPr/>
            <p:nvPr/>
          </p:nvSpPr>
          <p:spPr>
            <a:xfrm>
              <a:off x="1614734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67" name="Google Shape;3367;p90"/>
            <p:cNvSpPr/>
            <p:nvPr/>
          </p:nvSpPr>
          <p:spPr>
            <a:xfrm>
              <a:off x="1940875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68" name="Google Shape;3368;p90"/>
            <p:cNvSpPr/>
            <p:nvPr/>
          </p:nvSpPr>
          <p:spPr>
            <a:xfrm>
              <a:off x="1393201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69" name="Google Shape;3369;p90"/>
            <p:cNvSpPr/>
            <p:nvPr/>
          </p:nvSpPr>
          <p:spPr>
            <a:xfrm>
              <a:off x="1721829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70" name="Google Shape;3370;p90"/>
            <p:cNvSpPr/>
            <p:nvPr/>
          </p:nvSpPr>
          <p:spPr>
            <a:xfrm>
              <a:off x="2269503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71" name="Google Shape;3371;p90"/>
            <p:cNvSpPr/>
            <p:nvPr/>
          </p:nvSpPr>
          <p:spPr>
            <a:xfrm>
              <a:off x="2595644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72" name="Google Shape;3372;p90"/>
            <p:cNvSpPr/>
            <p:nvPr/>
          </p:nvSpPr>
          <p:spPr>
            <a:xfrm>
              <a:off x="2047969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73" name="Google Shape;3373;p90"/>
            <p:cNvSpPr/>
            <p:nvPr/>
          </p:nvSpPr>
          <p:spPr>
            <a:xfrm>
              <a:off x="2376598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74" name="Google Shape;3374;p90"/>
            <p:cNvSpPr/>
            <p:nvPr/>
          </p:nvSpPr>
          <p:spPr>
            <a:xfrm>
              <a:off x="2924272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75" name="Google Shape;3375;p90"/>
            <p:cNvSpPr/>
            <p:nvPr/>
          </p:nvSpPr>
          <p:spPr>
            <a:xfrm>
              <a:off x="3250413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76" name="Google Shape;3376;p90"/>
            <p:cNvSpPr/>
            <p:nvPr/>
          </p:nvSpPr>
          <p:spPr>
            <a:xfrm>
              <a:off x="2702739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77" name="Google Shape;3377;p90"/>
            <p:cNvSpPr/>
            <p:nvPr/>
          </p:nvSpPr>
          <p:spPr>
            <a:xfrm>
              <a:off x="3031366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78" name="Google Shape;3378;p90"/>
            <p:cNvSpPr/>
            <p:nvPr/>
          </p:nvSpPr>
          <p:spPr>
            <a:xfrm>
              <a:off x="3579042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79" name="Google Shape;3379;p90"/>
            <p:cNvSpPr/>
            <p:nvPr/>
          </p:nvSpPr>
          <p:spPr>
            <a:xfrm>
              <a:off x="3357508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80" name="Google Shape;3380;p90"/>
            <p:cNvSpPr/>
            <p:nvPr/>
          </p:nvSpPr>
          <p:spPr>
            <a:xfrm>
              <a:off x="3907670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81" name="Google Shape;3381;p90"/>
            <p:cNvSpPr/>
            <p:nvPr/>
          </p:nvSpPr>
          <p:spPr>
            <a:xfrm>
              <a:off x="4233811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82" name="Google Shape;3382;p90"/>
            <p:cNvSpPr/>
            <p:nvPr/>
          </p:nvSpPr>
          <p:spPr>
            <a:xfrm>
              <a:off x="3686136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83" name="Google Shape;3383;p90"/>
            <p:cNvSpPr/>
            <p:nvPr/>
          </p:nvSpPr>
          <p:spPr>
            <a:xfrm>
              <a:off x="4014764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84" name="Google Shape;3384;p90"/>
            <p:cNvSpPr/>
            <p:nvPr/>
          </p:nvSpPr>
          <p:spPr>
            <a:xfrm>
              <a:off x="4562439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85" name="Google Shape;3385;p90"/>
            <p:cNvSpPr/>
            <p:nvPr/>
          </p:nvSpPr>
          <p:spPr>
            <a:xfrm>
              <a:off x="4888580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86" name="Google Shape;3386;p90"/>
            <p:cNvSpPr/>
            <p:nvPr/>
          </p:nvSpPr>
          <p:spPr>
            <a:xfrm>
              <a:off x="4340905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87" name="Google Shape;3387;p90"/>
            <p:cNvSpPr/>
            <p:nvPr/>
          </p:nvSpPr>
          <p:spPr>
            <a:xfrm>
              <a:off x="4669534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88" name="Google Shape;3388;p90"/>
            <p:cNvSpPr/>
            <p:nvPr/>
          </p:nvSpPr>
          <p:spPr>
            <a:xfrm>
              <a:off x="5217208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89" name="Google Shape;3389;p90"/>
            <p:cNvSpPr/>
            <p:nvPr/>
          </p:nvSpPr>
          <p:spPr>
            <a:xfrm>
              <a:off x="5543348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90" name="Google Shape;3390;p90"/>
            <p:cNvSpPr/>
            <p:nvPr/>
          </p:nvSpPr>
          <p:spPr>
            <a:xfrm>
              <a:off x="4995674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91" name="Google Shape;3391;p90"/>
            <p:cNvSpPr/>
            <p:nvPr/>
          </p:nvSpPr>
          <p:spPr>
            <a:xfrm>
              <a:off x="5324302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92" name="Google Shape;3392;p90"/>
            <p:cNvSpPr/>
            <p:nvPr/>
          </p:nvSpPr>
          <p:spPr>
            <a:xfrm>
              <a:off x="5871977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93" name="Google Shape;3393;p90"/>
            <p:cNvSpPr/>
            <p:nvPr/>
          </p:nvSpPr>
          <p:spPr>
            <a:xfrm>
              <a:off x="6198118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94" name="Google Shape;3394;p90"/>
            <p:cNvSpPr/>
            <p:nvPr/>
          </p:nvSpPr>
          <p:spPr>
            <a:xfrm>
              <a:off x="5650443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95" name="Google Shape;3395;p90"/>
            <p:cNvSpPr/>
            <p:nvPr/>
          </p:nvSpPr>
          <p:spPr>
            <a:xfrm>
              <a:off x="5979071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96" name="Google Shape;3396;p90"/>
            <p:cNvSpPr/>
            <p:nvPr/>
          </p:nvSpPr>
          <p:spPr>
            <a:xfrm>
              <a:off x="6526745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97" name="Google Shape;3397;p90"/>
            <p:cNvSpPr/>
            <p:nvPr/>
          </p:nvSpPr>
          <p:spPr>
            <a:xfrm>
              <a:off x="6852887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98" name="Google Shape;3398;p90"/>
            <p:cNvSpPr/>
            <p:nvPr/>
          </p:nvSpPr>
          <p:spPr>
            <a:xfrm>
              <a:off x="6305212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99" name="Google Shape;3399;p90"/>
            <p:cNvSpPr/>
            <p:nvPr/>
          </p:nvSpPr>
          <p:spPr>
            <a:xfrm>
              <a:off x="6633840" y="6592397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00" name="Google Shape;3400;p90"/>
            <p:cNvSpPr/>
            <p:nvPr/>
          </p:nvSpPr>
          <p:spPr>
            <a:xfrm>
              <a:off x="7181515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01" name="Google Shape;3401;p90"/>
            <p:cNvSpPr/>
            <p:nvPr/>
          </p:nvSpPr>
          <p:spPr>
            <a:xfrm>
              <a:off x="6959981" y="6592397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02" name="Google Shape;3402;p90"/>
            <p:cNvSpPr/>
            <p:nvPr/>
          </p:nvSpPr>
          <p:spPr>
            <a:xfrm>
              <a:off x="7510142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03" name="Google Shape;3403;p90"/>
            <p:cNvSpPr/>
            <p:nvPr/>
          </p:nvSpPr>
          <p:spPr>
            <a:xfrm>
              <a:off x="7836283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04" name="Google Shape;3404;p90"/>
            <p:cNvSpPr/>
            <p:nvPr/>
          </p:nvSpPr>
          <p:spPr>
            <a:xfrm>
              <a:off x="7288609" y="659239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05" name="Google Shape;3405;p90"/>
            <p:cNvSpPr/>
            <p:nvPr/>
          </p:nvSpPr>
          <p:spPr>
            <a:xfrm>
              <a:off x="7617237" y="659239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06" name="Google Shape;3406;p90"/>
            <p:cNvSpPr/>
            <p:nvPr/>
          </p:nvSpPr>
          <p:spPr>
            <a:xfrm>
              <a:off x="8164912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07" name="Google Shape;3407;p90"/>
            <p:cNvSpPr/>
            <p:nvPr/>
          </p:nvSpPr>
          <p:spPr>
            <a:xfrm>
              <a:off x="8491052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08" name="Google Shape;3408;p90"/>
            <p:cNvSpPr/>
            <p:nvPr/>
          </p:nvSpPr>
          <p:spPr>
            <a:xfrm>
              <a:off x="7943378" y="659239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09" name="Google Shape;3409;p90"/>
            <p:cNvSpPr/>
            <p:nvPr/>
          </p:nvSpPr>
          <p:spPr>
            <a:xfrm>
              <a:off x="8272007" y="659239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10" name="Google Shape;3410;p90"/>
            <p:cNvSpPr/>
            <p:nvPr/>
          </p:nvSpPr>
          <p:spPr>
            <a:xfrm>
              <a:off x="8819680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11" name="Google Shape;3411;p90"/>
            <p:cNvSpPr/>
            <p:nvPr/>
          </p:nvSpPr>
          <p:spPr>
            <a:xfrm>
              <a:off x="9145821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12" name="Google Shape;3412;p90"/>
            <p:cNvSpPr/>
            <p:nvPr/>
          </p:nvSpPr>
          <p:spPr>
            <a:xfrm>
              <a:off x="8598147" y="659239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13" name="Google Shape;3413;p90"/>
            <p:cNvSpPr/>
            <p:nvPr/>
          </p:nvSpPr>
          <p:spPr>
            <a:xfrm>
              <a:off x="8926774" y="659239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14" name="Google Shape;3414;p90"/>
            <p:cNvSpPr/>
            <p:nvPr/>
          </p:nvSpPr>
          <p:spPr>
            <a:xfrm>
              <a:off x="9474450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15" name="Google Shape;3415;p90"/>
            <p:cNvSpPr/>
            <p:nvPr/>
          </p:nvSpPr>
          <p:spPr>
            <a:xfrm>
              <a:off x="9800591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16" name="Google Shape;3416;p90"/>
            <p:cNvSpPr/>
            <p:nvPr/>
          </p:nvSpPr>
          <p:spPr>
            <a:xfrm>
              <a:off x="9252915" y="659239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17" name="Google Shape;3417;p90"/>
            <p:cNvSpPr/>
            <p:nvPr/>
          </p:nvSpPr>
          <p:spPr>
            <a:xfrm>
              <a:off x="9581544" y="659239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18" name="Google Shape;3418;p90"/>
            <p:cNvSpPr/>
            <p:nvPr/>
          </p:nvSpPr>
          <p:spPr>
            <a:xfrm>
              <a:off x="10129218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19" name="Google Shape;3419;p90"/>
            <p:cNvSpPr/>
            <p:nvPr/>
          </p:nvSpPr>
          <p:spPr>
            <a:xfrm>
              <a:off x="10455360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20" name="Google Shape;3420;p90"/>
            <p:cNvSpPr/>
            <p:nvPr/>
          </p:nvSpPr>
          <p:spPr>
            <a:xfrm>
              <a:off x="9907685" y="659239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21" name="Google Shape;3421;p90"/>
            <p:cNvSpPr/>
            <p:nvPr/>
          </p:nvSpPr>
          <p:spPr>
            <a:xfrm>
              <a:off x="10236312" y="659239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22" name="Google Shape;3422;p90"/>
            <p:cNvSpPr/>
            <p:nvPr/>
          </p:nvSpPr>
          <p:spPr>
            <a:xfrm>
              <a:off x="10783987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23" name="Google Shape;3423;p90"/>
            <p:cNvSpPr/>
            <p:nvPr/>
          </p:nvSpPr>
          <p:spPr>
            <a:xfrm>
              <a:off x="10562454" y="659239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24" name="Google Shape;3424;p90"/>
            <p:cNvSpPr/>
            <p:nvPr/>
          </p:nvSpPr>
          <p:spPr>
            <a:xfrm>
              <a:off x="11112615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25" name="Google Shape;3425;p90"/>
            <p:cNvSpPr/>
            <p:nvPr/>
          </p:nvSpPr>
          <p:spPr>
            <a:xfrm>
              <a:off x="11438757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26" name="Google Shape;3426;p90"/>
            <p:cNvSpPr/>
            <p:nvPr/>
          </p:nvSpPr>
          <p:spPr>
            <a:xfrm>
              <a:off x="10891083" y="659239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27" name="Google Shape;3427;p90"/>
            <p:cNvSpPr/>
            <p:nvPr/>
          </p:nvSpPr>
          <p:spPr>
            <a:xfrm>
              <a:off x="11219710" y="659239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28" name="Google Shape;3428;p90"/>
            <p:cNvSpPr/>
            <p:nvPr/>
          </p:nvSpPr>
          <p:spPr>
            <a:xfrm>
              <a:off x="11767385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29" name="Google Shape;3429;p90"/>
            <p:cNvSpPr/>
            <p:nvPr/>
          </p:nvSpPr>
          <p:spPr>
            <a:xfrm>
              <a:off x="12093526" y="6596128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30" name="Google Shape;3430;p90"/>
            <p:cNvSpPr/>
            <p:nvPr/>
          </p:nvSpPr>
          <p:spPr>
            <a:xfrm>
              <a:off x="11545852" y="659239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31" name="Google Shape;3431;p90"/>
            <p:cNvSpPr/>
            <p:nvPr/>
          </p:nvSpPr>
          <p:spPr>
            <a:xfrm>
              <a:off x="11874480" y="659239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432" name="Google Shape;3432;p90"/>
          <p:cNvGrpSpPr/>
          <p:nvPr/>
        </p:nvGrpSpPr>
        <p:grpSpPr>
          <a:xfrm>
            <a:off x="83664" y="5194461"/>
            <a:ext cx="12009863" cy="176637"/>
            <a:chOff x="83664" y="5136234"/>
            <a:chExt cx="12009863" cy="176637"/>
          </a:xfrm>
        </p:grpSpPr>
        <p:sp>
          <p:nvSpPr>
            <p:cNvPr id="3433" name="Google Shape;3433;p90"/>
            <p:cNvSpPr/>
            <p:nvPr/>
          </p:nvSpPr>
          <p:spPr>
            <a:xfrm>
              <a:off x="11871994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34" name="Google Shape;3434;p90"/>
            <p:cNvSpPr/>
            <p:nvPr/>
          </p:nvSpPr>
          <p:spPr>
            <a:xfrm>
              <a:off x="11545853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35" name="Google Shape;3435;p90"/>
            <p:cNvSpPr/>
            <p:nvPr/>
          </p:nvSpPr>
          <p:spPr>
            <a:xfrm flipH="1">
              <a:off x="11979088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36" name="Google Shape;3436;p90"/>
            <p:cNvSpPr/>
            <p:nvPr/>
          </p:nvSpPr>
          <p:spPr>
            <a:xfrm flipH="1">
              <a:off x="11652948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37" name="Google Shape;3437;p90"/>
            <p:cNvSpPr/>
            <p:nvPr/>
          </p:nvSpPr>
          <p:spPr>
            <a:xfrm>
              <a:off x="11217224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38" name="Google Shape;3438;p90"/>
            <p:cNvSpPr/>
            <p:nvPr/>
          </p:nvSpPr>
          <p:spPr>
            <a:xfrm>
              <a:off x="10891084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39" name="Google Shape;3439;p90"/>
            <p:cNvSpPr/>
            <p:nvPr/>
          </p:nvSpPr>
          <p:spPr>
            <a:xfrm flipH="1">
              <a:off x="11324319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40" name="Google Shape;3440;p90"/>
            <p:cNvSpPr/>
            <p:nvPr/>
          </p:nvSpPr>
          <p:spPr>
            <a:xfrm flipH="1">
              <a:off x="10998178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41" name="Google Shape;3441;p90"/>
            <p:cNvSpPr/>
            <p:nvPr/>
          </p:nvSpPr>
          <p:spPr>
            <a:xfrm>
              <a:off x="10562456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42" name="Google Shape;3442;p90"/>
            <p:cNvSpPr/>
            <p:nvPr/>
          </p:nvSpPr>
          <p:spPr>
            <a:xfrm>
              <a:off x="10236315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43" name="Google Shape;3443;p90"/>
            <p:cNvSpPr/>
            <p:nvPr/>
          </p:nvSpPr>
          <p:spPr>
            <a:xfrm flipH="1">
              <a:off x="10669550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44" name="Google Shape;3444;p90"/>
            <p:cNvSpPr/>
            <p:nvPr/>
          </p:nvSpPr>
          <p:spPr>
            <a:xfrm flipH="1">
              <a:off x="10343410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45" name="Google Shape;3445;p90"/>
            <p:cNvSpPr/>
            <p:nvPr/>
          </p:nvSpPr>
          <p:spPr>
            <a:xfrm>
              <a:off x="9907687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46" name="Google Shape;3446;p90"/>
            <p:cNvSpPr/>
            <p:nvPr/>
          </p:nvSpPr>
          <p:spPr>
            <a:xfrm>
              <a:off x="9581546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47" name="Google Shape;3447;p90"/>
            <p:cNvSpPr/>
            <p:nvPr/>
          </p:nvSpPr>
          <p:spPr>
            <a:xfrm flipH="1">
              <a:off x="10014782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48" name="Google Shape;3448;p90"/>
            <p:cNvSpPr/>
            <p:nvPr/>
          </p:nvSpPr>
          <p:spPr>
            <a:xfrm flipH="1">
              <a:off x="9688641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49" name="Google Shape;3449;p90"/>
            <p:cNvSpPr/>
            <p:nvPr/>
          </p:nvSpPr>
          <p:spPr>
            <a:xfrm>
              <a:off x="9252918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50" name="Google Shape;3450;p90"/>
            <p:cNvSpPr/>
            <p:nvPr/>
          </p:nvSpPr>
          <p:spPr>
            <a:xfrm>
              <a:off x="8926777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51" name="Google Shape;3451;p90"/>
            <p:cNvSpPr/>
            <p:nvPr/>
          </p:nvSpPr>
          <p:spPr>
            <a:xfrm flipH="1">
              <a:off x="9360012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52" name="Google Shape;3452;p90"/>
            <p:cNvSpPr/>
            <p:nvPr/>
          </p:nvSpPr>
          <p:spPr>
            <a:xfrm flipH="1">
              <a:off x="9033872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53" name="Google Shape;3453;p90"/>
            <p:cNvSpPr/>
            <p:nvPr/>
          </p:nvSpPr>
          <p:spPr>
            <a:xfrm>
              <a:off x="8598148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54" name="Google Shape;3454;p90"/>
            <p:cNvSpPr/>
            <p:nvPr/>
          </p:nvSpPr>
          <p:spPr>
            <a:xfrm flipH="1">
              <a:off x="8705243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55" name="Google Shape;3455;p90"/>
            <p:cNvSpPr/>
            <p:nvPr/>
          </p:nvSpPr>
          <p:spPr>
            <a:xfrm>
              <a:off x="8269520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56" name="Google Shape;3456;p90"/>
            <p:cNvSpPr/>
            <p:nvPr/>
          </p:nvSpPr>
          <p:spPr>
            <a:xfrm>
              <a:off x="7943379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57" name="Google Shape;3457;p90"/>
            <p:cNvSpPr/>
            <p:nvPr/>
          </p:nvSpPr>
          <p:spPr>
            <a:xfrm flipH="1">
              <a:off x="8376614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58" name="Google Shape;3458;p90"/>
            <p:cNvSpPr/>
            <p:nvPr/>
          </p:nvSpPr>
          <p:spPr>
            <a:xfrm flipH="1">
              <a:off x="8050474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59" name="Google Shape;3459;p90"/>
            <p:cNvSpPr/>
            <p:nvPr/>
          </p:nvSpPr>
          <p:spPr>
            <a:xfrm>
              <a:off x="7614751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60" name="Google Shape;3460;p90"/>
            <p:cNvSpPr/>
            <p:nvPr/>
          </p:nvSpPr>
          <p:spPr>
            <a:xfrm>
              <a:off x="7288610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61" name="Google Shape;3461;p90"/>
            <p:cNvSpPr/>
            <p:nvPr/>
          </p:nvSpPr>
          <p:spPr>
            <a:xfrm flipH="1">
              <a:off x="7721846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62" name="Google Shape;3462;p90"/>
            <p:cNvSpPr/>
            <p:nvPr/>
          </p:nvSpPr>
          <p:spPr>
            <a:xfrm flipH="1">
              <a:off x="7395705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63" name="Google Shape;3463;p90"/>
            <p:cNvSpPr/>
            <p:nvPr/>
          </p:nvSpPr>
          <p:spPr>
            <a:xfrm>
              <a:off x="6959982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64" name="Google Shape;3464;p90"/>
            <p:cNvSpPr/>
            <p:nvPr/>
          </p:nvSpPr>
          <p:spPr>
            <a:xfrm>
              <a:off x="6633842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65" name="Google Shape;3465;p90"/>
            <p:cNvSpPr/>
            <p:nvPr/>
          </p:nvSpPr>
          <p:spPr>
            <a:xfrm flipH="1">
              <a:off x="7067077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66" name="Google Shape;3466;p90"/>
            <p:cNvSpPr/>
            <p:nvPr/>
          </p:nvSpPr>
          <p:spPr>
            <a:xfrm flipH="1">
              <a:off x="6740936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67" name="Google Shape;3467;p90"/>
            <p:cNvSpPr/>
            <p:nvPr/>
          </p:nvSpPr>
          <p:spPr>
            <a:xfrm>
              <a:off x="6305213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68" name="Google Shape;3468;p90"/>
            <p:cNvSpPr/>
            <p:nvPr/>
          </p:nvSpPr>
          <p:spPr>
            <a:xfrm>
              <a:off x="5979072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69" name="Google Shape;3469;p90"/>
            <p:cNvSpPr/>
            <p:nvPr/>
          </p:nvSpPr>
          <p:spPr>
            <a:xfrm flipH="1">
              <a:off x="6412308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70" name="Google Shape;3470;p90"/>
            <p:cNvSpPr/>
            <p:nvPr/>
          </p:nvSpPr>
          <p:spPr>
            <a:xfrm flipH="1">
              <a:off x="6086167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71" name="Google Shape;3471;p90"/>
            <p:cNvSpPr/>
            <p:nvPr/>
          </p:nvSpPr>
          <p:spPr>
            <a:xfrm>
              <a:off x="5650445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72" name="Google Shape;3472;p90"/>
            <p:cNvSpPr/>
            <p:nvPr/>
          </p:nvSpPr>
          <p:spPr>
            <a:xfrm>
              <a:off x="5324303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73" name="Google Shape;3473;p90"/>
            <p:cNvSpPr/>
            <p:nvPr/>
          </p:nvSpPr>
          <p:spPr>
            <a:xfrm flipH="1">
              <a:off x="5757539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74" name="Google Shape;3474;p90"/>
            <p:cNvSpPr/>
            <p:nvPr/>
          </p:nvSpPr>
          <p:spPr>
            <a:xfrm flipH="1">
              <a:off x="5431399" y="513623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75" name="Google Shape;3475;p90"/>
            <p:cNvSpPr/>
            <p:nvPr/>
          </p:nvSpPr>
          <p:spPr>
            <a:xfrm>
              <a:off x="4995675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76" name="Google Shape;3476;p90"/>
            <p:cNvSpPr/>
            <p:nvPr/>
          </p:nvSpPr>
          <p:spPr>
            <a:xfrm flipH="1">
              <a:off x="5102769" y="513623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77" name="Google Shape;3477;p90"/>
            <p:cNvSpPr/>
            <p:nvPr/>
          </p:nvSpPr>
          <p:spPr>
            <a:xfrm>
              <a:off x="4667048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78" name="Google Shape;3478;p90"/>
            <p:cNvSpPr/>
            <p:nvPr/>
          </p:nvSpPr>
          <p:spPr>
            <a:xfrm>
              <a:off x="4340907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79" name="Google Shape;3479;p90"/>
            <p:cNvSpPr/>
            <p:nvPr/>
          </p:nvSpPr>
          <p:spPr>
            <a:xfrm flipH="1">
              <a:off x="4774142" y="5136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80" name="Google Shape;3480;p90"/>
            <p:cNvSpPr/>
            <p:nvPr/>
          </p:nvSpPr>
          <p:spPr>
            <a:xfrm flipH="1">
              <a:off x="4448001" y="5136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81" name="Google Shape;3481;p90"/>
            <p:cNvSpPr/>
            <p:nvPr/>
          </p:nvSpPr>
          <p:spPr>
            <a:xfrm>
              <a:off x="4012278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82" name="Google Shape;3482;p90"/>
            <p:cNvSpPr/>
            <p:nvPr/>
          </p:nvSpPr>
          <p:spPr>
            <a:xfrm>
              <a:off x="3686138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83" name="Google Shape;3483;p90"/>
            <p:cNvSpPr/>
            <p:nvPr/>
          </p:nvSpPr>
          <p:spPr>
            <a:xfrm flipH="1">
              <a:off x="4119373" y="5136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84" name="Google Shape;3484;p90"/>
            <p:cNvSpPr/>
            <p:nvPr/>
          </p:nvSpPr>
          <p:spPr>
            <a:xfrm flipH="1">
              <a:off x="3793231" y="5136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85" name="Google Shape;3485;p90"/>
            <p:cNvSpPr/>
            <p:nvPr/>
          </p:nvSpPr>
          <p:spPr>
            <a:xfrm>
              <a:off x="3357510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86" name="Google Shape;3486;p90"/>
            <p:cNvSpPr/>
            <p:nvPr/>
          </p:nvSpPr>
          <p:spPr>
            <a:xfrm>
              <a:off x="3031369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87" name="Google Shape;3487;p90"/>
            <p:cNvSpPr/>
            <p:nvPr/>
          </p:nvSpPr>
          <p:spPr>
            <a:xfrm flipH="1">
              <a:off x="3464604" y="5136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88" name="Google Shape;3488;p90"/>
            <p:cNvSpPr/>
            <p:nvPr/>
          </p:nvSpPr>
          <p:spPr>
            <a:xfrm flipH="1">
              <a:off x="3138464" y="5136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89" name="Google Shape;3489;p90"/>
            <p:cNvSpPr/>
            <p:nvPr/>
          </p:nvSpPr>
          <p:spPr>
            <a:xfrm>
              <a:off x="2702740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90" name="Google Shape;3490;p90"/>
            <p:cNvSpPr/>
            <p:nvPr/>
          </p:nvSpPr>
          <p:spPr>
            <a:xfrm>
              <a:off x="2376599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91" name="Google Shape;3491;p90"/>
            <p:cNvSpPr/>
            <p:nvPr/>
          </p:nvSpPr>
          <p:spPr>
            <a:xfrm flipH="1">
              <a:off x="2809836" y="5136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92" name="Google Shape;3492;p90"/>
            <p:cNvSpPr/>
            <p:nvPr/>
          </p:nvSpPr>
          <p:spPr>
            <a:xfrm flipH="1">
              <a:off x="2483694" y="5136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93" name="Google Shape;3493;p90"/>
            <p:cNvSpPr/>
            <p:nvPr/>
          </p:nvSpPr>
          <p:spPr>
            <a:xfrm>
              <a:off x="2047972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94" name="Google Shape;3494;p90"/>
            <p:cNvSpPr/>
            <p:nvPr/>
          </p:nvSpPr>
          <p:spPr>
            <a:xfrm>
              <a:off x="1721830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95" name="Google Shape;3495;p90"/>
            <p:cNvSpPr/>
            <p:nvPr/>
          </p:nvSpPr>
          <p:spPr>
            <a:xfrm flipH="1">
              <a:off x="2155066" y="5136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96" name="Google Shape;3496;p90"/>
            <p:cNvSpPr/>
            <p:nvPr/>
          </p:nvSpPr>
          <p:spPr>
            <a:xfrm flipH="1">
              <a:off x="1828926" y="5136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97" name="Google Shape;3497;p90"/>
            <p:cNvSpPr/>
            <p:nvPr/>
          </p:nvSpPr>
          <p:spPr>
            <a:xfrm>
              <a:off x="1393203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98" name="Google Shape;3498;p90"/>
            <p:cNvSpPr/>
            <p:nvPr/>
          </p:nvSpPr>
          <p:spPr>
            <a:xfrm flipH="1">
              <a:off x="1500297" y="5136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99" name="Google Shape;3499;p90"/>
            <p:cNvSpPr/>
            <p:nvPr/>
          </p:nvSpPr>
          <p:spPr>
            <a:xfrm>
              <a:off x="1064575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00" name="Google Shape;3500;p90"/>
            <p:cNvSpPr/>
            <p:nvPr/>
          </p:nvSpPr>
          <p:spPr>
            <a:xfrm>
              <a:off x="738433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01" name="Google Shape;3501;p90"/>
            <p:cNvSpPr/>
            <p:nvPr/>
          </p:nvSpPr>
          <p:spPr>
            <a:xfrm flipH="1">
              <a:off x="1171668" y="5136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02" name="Google Shape;3502;p90"/>
            <p:cNvSpPr/>
            <p:nvPr/>
          </p:nvSpPr>
          <p:spPr>
            <a:xfrm flipH="1">
              <a:off x="845528" y="5136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03" name="Google Shape;3503;p90"/>
            <p:cNvSpPr/>
            <p:nvPr/>
          </p:nvSpPr>
          <p:spPr>
            <a:xfrm>
              <a:off x="409805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04" name="Google Shape;3504;p90"/>
            <p:cNvSpPr/>
            <p:nvPr/>
          </p:nvSpPr>
          <p:spPr>
            <a:xfrm>
              <a:off x="83664" y="513996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05" name="Google Shape;3505;p90"/>
            <p:cNvSpPr/>
            <p:nvPr/>
          </p:nvSpPr>
          <p:spPr>
            <a:xfrm flipH="1">
              <a:off x="516899" y="513623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06" name="Google Shape;3506;p90"/>
            <p:cNvSpPr/>
            <p:nvPr/>
          </p:nvSpPr>
          <p:spPr>
            <a:xfrm flipH="1">
              <a:off x="190758" y="513623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507" name="Google Shape;3507;p90"/>
          <p:cNvGrpSpPr/>
          <p:nvPr/>
        </p:nvGrpSpPr>
        <p:grpSpPr>
          <a:xfrm>
            <a:off x="83663" y="5479495"/>
            <a:ext cx="12009864" cy="176637"/>
            <a:chOff x="83663" y="5434010"/>
            <a:chExt cx="12009864" cy="176637"/>
          </a:xfrm>
        </p:grpSpPr>
        <p:sp>
          <p:nvSpPr>
            <p:cNvPr id="3508" name="Google Shape;3508;p90"/>
            <p:cNvSpPr/>
            <p:nvPr/>
          </p:nvSpPr>
          <p:spPr>
            <a:xfrm>
              <a:off x="5217208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09" name="Google Shape;3509;p90"/>
            <p:cNvSpPr/>
            <p:nvPr/>
          </p:nvSpPr>
          <p:spPr>
            <a:xfrm>
              <a:off x="5543349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10" name="Google Shape;3510;p90"/>
            <p:cNvSpPr/>
            <p:nvPr/>
          </p:nvSpPr>
          <p:spPr>
            <a:xfrm>
              <a:off x="4995675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11" name="Google Shape;3511;p90"/>
            <p:cNvSpPr/>
            <p:nvPr/>
          </p:nvSpPr>
          <p:spPr>
            <a:xfrm>
              <a:off x="5324302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12" name="Google Shape;3512;p90"/>
            <p:cNvSpPr/>
            <p:nvPr/>
          </p:nvSpPr>
          <p:spPr>
            <a:xfrm>
              <a:off x="5871978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13" name="Google Shape;3513;p90"/>
            <p:cNvSpPr/>
            <p:nvPr/>
          </p:nvSpPr>
          <p:spPr>
            <a:xfrm>
              <a:off x="6198118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14" name="Google Shape;3514;p90"/>
            <p:cNvSpPr/>
            <p:nvPr/>
          </p:nvSpPr>
          <p:spPr>
            <a:xfrm>
              <a:off x="5650444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15" name="Google Shape;3515;p90"/>
            <p:cNvSpPr/>
            <p:nvPr/>
          </p:nvSpPr>
          <p:spPr>
            <a:xfrm>
              <a:off x="5979072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16" name="Google Shape;3516;p90"/>
            <p:cNvSpPr/>
            <p:nvPr/>
          </p:nvSpPr>
          <p:spPr>
            <a:xfrm>
              <a:off x="6526746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17" name="Google Shape;3517;p90"/>
            <p:cNvSpPr/>
            <p:nvPr/>
          </p:nvSpPr>
          <p:spPr>
            <a:xfrm>
              <a:off x="6852887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18" name="Google Shape;3518;p90"/>
            <p:cNvSpPr/>
            <p:nvPr/>
          </p:nvSpPr>
          <p:spPr>
            <a:xfrm>
              <a:off x="6305213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19" name="Google Shape;3519;p90"/>
            <p:cNvSpPr/>
            <p:nvPr/>
          </p:nvSpPr>
          <p:spPr>
            <a:xfrm>
              <a:off x="6633841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20" name="Google Shape;3520;p90"/>
            <p:cNvSpPr/>
            <p:nvPr/>
          </p:nvSpPr>
          <p:spPr>
            <a:xfrm>
              <a:off x="7181515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21" name="Google Shape;3521;p90"/>
            <p:cNvSpPr/>
            <p:nvPr/>
          </p:nvSpPr>
          <p:spPr>
            <a:xfrm>
              <a:off x="7507656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22" name="Google Shape;3522;p90"/>
            <p:cNvSpPr/>
            <p:nvPr/>
          </p:nvSpPr>
          <p:spPr>
            <a:xfrm>
              <a:off x="6959982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23" name="Google Shape;3523;p90"/>
            <p:cNvSpPr/>
            <p:nvPr/>
          </p:nvSpPr>
          <p:spPr>
            <a:xfrm>
              <a:off x="7288610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24" name="Google Shape;3524;p90"/>
            <p:cNvSpPr/>
            <p:nvPr/>
          </p:nvSpPr>
          <p:spPr>
            <a:xfrm>
              <a:off x="7836284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25" name="Google Shape;3525;p90"/>
            <p:cNvSpPr/>
            <p:nvPr/>
          </p:nvSpPr>
          <p:spPr>
            <a:xfrm>
              <a:off x="8162425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26" name="Google Shape;3526;p90"/>
            <p:cNvSpPr/>
            <p:nvPr/>
          </p:nvSpPr>
          <p:spPr>
            <a:xfrm>
              <a:off x="7614751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27" name="Google Shape;3527;p90"/>
            <p:cNvSpPr/>
            <p:nvPr/>
          </p:nvSpPr>
          <p:spPr>
            <a:xfrm>
              <a:off x="7943378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28" name="Google Shape;3528;p90"/>
            <p:cNvSpPr/>
            <p:nvPr/>
          </p:nvSpPr>
          <p:spPr>
            <a:xfrm>
              <a:off x="8491054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29" name="Google Shape;3529;p90"/>
            <p:cNvSpPr/>
            <p:nvPr/>
          </p:nvSpPr>
          <p:spPr>
            <a:xfrm>
              <a:off x="8269520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30" name="Google Shape;3530;p90"/>
            <p:cNvSpPr/>
            <p:nvPr/>
          </p:nvSpPr>
          <p:spPr>
            <a:xfrm>
              <a:off x="8819682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31" name="Google Shape;3531;p90"/>
            <p:cNvSpPr/>
            <p:nvPr/>
          </p:nvSpPr>
          <p:spPr>
            <a:xfrm>
              <a:off x="9145823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32" name="Google Shape;3532;p90"/>
            <p:cNvSpPr/>
            <p:nvPr/>
          </p:nvSpPr>
          <p:spPr>
            <a:xfrm>
              <a:off x="8598148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33" name="Google Shape;3533;p90"/>
            <p:cNvSpPr/>
            <p:nvPr/>
          </p:nvSpPr>
          <p:spPr>
            <a:xfrm>
              <a:off x="8926776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34" name="Google Shape;3534;p90"/>
            <p:cNvSpPr/>
            <p:nvPr/>
          </p:nvSpPr>
          <p:spPr>
            <a:xfrm>
              <a:off x="9474451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35" name="Google Shape;3535;p90"/>
            <p:cNvSpPr/>
            <p:nvPr/>
          </p:nvSpPr>
          <p:spPr>
            <a:xfrm>
              <a:off x="9800592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36" name="Google Shape;3536;p90"/>
            <p:cNvSpPr/>
            <p:nvPr/>
          </p:nvSpPr>
          <p:spPr>
            <a:xfrm>
              <a:off x="9252918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37" name="Google Shape;3537;p90"/>
            <p:cNvSpPr/>
            <p:nvPr/>
          </p:nvSpPr>
          <p:spPr>
            <a:xfrm>
              <a:off x="9581546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38" name="Google Shape;3538;p90"/>
            <p:cNvSpPr/>
            <p:nvPr/>
          </p:nvSpPr>
          <p:spPr>
            <a:xfrm>
              <a:off x="10129220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39" name="Google Shape;3539;p90"/>
            <p:cNvSpPr/>
            <p:nvPr/>
          </p:nvSpPr>
          <p:spPr>
            <a:xfrm>
              <a:off x="10455360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40" name="Google Shape;3540;p90"/>
            <p:cNvSpPr/>
            <p:nvPr/>
          </p:nvSpPr>
          <p:spPr>
            <a:xfrm>
              <a:off x="9907686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41" name="Google Shape;3541;p90"/>
            <p:cNvSpPr/>
            <p:nvPr/>
          </p:nvSpPr>
          <p:spPr>
            <a:xfrm>
              <a:off x="10236314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42" name="Google Shape;3542;p90"/>
            <p:cNvSpPr/>
            <p:nvPr/>
          </p:nvSpPr>
          <p:spPr>
            <a:xfrm>
              <a:off x="10783989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43" name="Google Shape;3543;p90"/>
            <p:cNvSpPr/>
            <p:nvPr/>
          </p:nvSpPr>
          <p:spPr>
            <a:xfrm>
              <a:off x="11110130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44" name="Google Shape;3544;p90"/>
            <p:cNvSpPr/>
            <p:nvPr/>
          </p:nvSpPr>
          <p:spPr>
            <a:xfrm>
              <a:off x="10562455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45" name="Google Shape;3545;p90"/>
            <p:cNvSpPr/>
            <p:nvPr/>
          </p:nvSpPr>
          <p:spPr>
            <a:xfrm>
              <a:off x="10891083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46" name="Google Shape;3546;p90"/>
            <p:cNvSpPr/>
            <p:nvPr/>
          </p:nvSpPr>
          <p:spPr>
            <a:xfrm>
              <a:off x="11438757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47" name="Google Shape;3547;p90"/>
            <p:cNvSpPr/>
            <p:nvPr/>
          </p:nvSpPr>
          <p:spPr>
            <a:xfrm>
              <a:off x="11764899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48" name="Google Shape;3548;p90"/>
            <p:cNvSpPr/>
            <p:nvPr/>
          </p:nvSpPr>
          <p:spPr>
            <a:xfrm>
              <a:off x="11217225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49" name="Google Shape;3549;p90"/>
            <p:cNvSpPr/>
            <p:nvPr/>
          </p:nvSpPr>
          <p:spPr>
            <a:xfrm>
              <a:off x="11545852" y="543401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50" name="Google Shape;3550;p90"/>
            <p:cNvSpPr/>
            <p:nvPr/>
          </p:nvSpPr>
          <p:spPr>
            <a:xfrm>
              <a:off x="12093527" y="543774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51" name="Google Shape;3551;p90"/>
            <p:cNvSpPr/>
            <p:nvPr/>
          </p:nvSpPr>
          <p:spPr>
            <a:xfrm>
              <a:off x="11871993" y="543401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52" name="Google Shape;3552;p90"/>
            <p:cNvSpPr/>
            <p:nvPr/>
          </p:nvSpPr>
          <p:spPr>
            <a:xfrm>
              <a:off x="302710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53" name="Google Shape;3553;p90"/>
            <p:cNvSpPr/>
            <p:nvPr/>
          </p:nvSpPr>
          <p:spPr>
            <a:xfrm>
              <a:off x="83663" y="543401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54" name="Google Shape;3554;p90"/>
            <p:cNvSpPr/>
            <p:nvPr/>
          </p:nvSpPr>
          <p:spPr>
            <a:xfrm>
              <a:off x="631337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55" name="Google Shape;3555;p90"/>
            <p:cNvSpPr/>
            <p:nvPr/>
          </p:nvSpPr>
          <p:spPr>
            <a:xfrm>
              <a:off x="957479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56" name="Google Shape;3556;p90"/>
            <p:cNvSpPr/>
            <p:nvPr/>
          </p:nvSpPr>
          <p:spPr>
            <a:xfrm>
              <a:off x="409806" y="543401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57" name="Google Shape;3557;p90"/>
            <p:cNvSpPr/>
            <p:nvPr/>
          </p:nvSpPr>
          <p:spPr>
            <a:xfrm>
              <a:off x="738432" y="543401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58" name="Google Shape;3558;p90"/>
            <p:cNvSpPr/>
            <p:nvPr/>
          </p:nvSpPr>
          <p:spPr>
            <a:xfrm>
              <a:off x="1286107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59" name="Google Shape;3559;p90"/>
            <p:cNvSpPr/>
            <p:nvPr/>
          </p:nvSpPr>
          <p:spPr>
            <a:xfrm>
              <a:off x="1064574" y="543401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60" name="Google Shape;3560;p90"/>
            <p:cNvSpPr/>
            <p:nvPr/>
          </p:nvSpPr>
          <p:spPr>
            <a:xfrm>
              <a:off x="1614735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61" name="Google Shape;3561;p90"/>
            <p:cNvSpPr/>
            <p:nvPr/>
          </p:nvSpPr>
          <p:spPr>
            <a:xfrm>
              <a:off x="1940877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62" name="Google Shape;3562;p90"/>
            <p:cNvSpPr/>
            <p:nvPr/>
          </p:nvSpPr>
          <p:spPr>
            <a:xfrm>
              <a:off x="1393203" y="543401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63" name="Google Shape;3563;p90"/>
            <p:cNvSpPr/>
            <p:nvPr/>
          </p:nvSpPr>
          <p:spPr>
            <a:xfrm>
              <a:off x="1721829" y="543401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64" name="Google Shape;3564;p90"/>
            <p:cNvSpPr/>
            <p:nvPr/>
          </p:nvSpPr>
          <p:spPr>
            <a:xfrm>
              <a:off x="2269505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65" name="Google Shape;3565;p90"/>
            <p:cNvSpPr/>
            <p:nvPr/>
          </p:nvSpPr>
          <p:spPr>
            <a:xfrm>
              <a:off x="2595646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66" name="Google Shape;3566;p90"/>
            <p:cNvSpPr/>
            <p:nvPr/>
          </p:nvSpPr>
          <p:spPr>
            <a:xfrm>
              <a:off x="2047971" y="543401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67" name="Google Shape;3567;p90"/>
            <p:cNvSpPr/>
            <p:nvPr/>
          </p:nvSpPr>
          <p:spPr>
            <a:xfrm>
              <a:off x="2376599" y="543401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68" name="Google Shape;3568;p90"/>
            <p:cNvSpPr/>
            <p:nvPr/>
          </p:nvSpPr>
          <p:spPr>
            <a:xfrm>
              <a:off x="2924274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69" name="Google Shape;3569;p90"/>
            <p:cNvSpPr/>
            <p:nvPr/>
          </p:nvSpPr>
          <p:spPr>
            <a:xfrm>
              <a:off x="3250415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70" name="Google Shape;3570;p90"/>
            <p:cNvSpPr/>
            <p:nvPr/>
          </p:nvSpPr>
          <p:spPr>
            <a:xfrm>
              <a:off x="2702740" y="543401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71" name="Google Shape;3571;p90"/>
            <p:cNvSpPr/>
            <p:nvPr/>
          </p:nvSpPr>
          <p:spPr>
            <a:xfrm>
              <a:off x="3031368" y="543401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72" name="Google Shape;3572;p90"/>
            <p:cNvSpPr/>
            <p:nvPr/>
          </p:nvSpPr>
          <p:spPr>
            <a:xfrm>
              <a:off x="3579042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73" name="Google Shape;3573;p90"/>
            <p:cNvSpPr/>
            <p:nvPr/>
          </p:nvSpPr>
          <p:spPr>
            <a:xfrm>
              <a:off x="3905183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74" name="Google Shape;3574;p90"/>
            <p:cNvSpPr/>
            <p:nvPr/>
          </p:nvSpPr>
          <p:spPr>
            <a:xfrm>
              <a:off x="3357509" y="543401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75" name="Google Shape;3575;p90"/>
            <p:cNvSpPr/>
            <p:nvPr/>
          </p:nvSpPr>
          <p:spPr>
            <a:xfrm>
              <a:off x="3686137" y="543401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76" name="Google Shape;3576;p90"/>
            <p:cNvSpPr/>
            <p:nvPr/>
          </p:nvSpPr>
          <p:spPr>
            <a:xfrm>
              <a:off x="4233811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77" name="Google Shape;3577;p90"/>
            <p:cNvSpPr/>
            <p:nvPr/>
          </p:nvSpPr>
          <p:spPr>
            <a:xfrm>
              <a:off x="4559953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78" name="Google Shape;3578;p90"/>
            <p:cNvSpPr/>
            <p:nvPr/>
          </p:nvSpPr>
          <p:spPr>
            <a:xfrm>
              <a:off x="4012279" y="543401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79" name="Google Shape;3579;p90"/>
            <p:cNvSpPr/>
            <p:nvPr/>
          </p:nvSpPr>
          <p:spPr>
            <a:xfrm>
              <a:off x="4340906" y="5434010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80" name="Google Shape;3580;p90"/>
            <p:cNvSpPr/>
            <p:nvPr/>
          </p:nvSpPr>
          <p:spPr>
            <a:xfrm>
              <a:off x="4888581" y="5437740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81" name="Google Shape;3581;p90"/>
            <p:cNvSpPr/>
            <p:nvPr/>
          </p:nvSpPr>
          <p:spPr>
            <a:xfrm>
              <a:off x="4667048" y="5434010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582" name="Google Shape;3582;p90"/>
          <p:cNvGrpSpPr/>
          <p:nvPr/>
        </p:nvGrpSpPr>
        <p:grpSpPr>
          <a:xfrm>
            <a:off x="83664" y="5764530"/>
            <a:ext cx="12009863" cy="176637"/>
            <a:chOff x="83664" y="5724319"/>
            <a:chExt cx="12009863" cy="176637"/>
          </a:xfrm>
        </p:grpSpPr>
        <p:sp>
          <p:nvSpPr>
            <p:cNvPr id="3583" name="Google Shape;3583;p90"/>
            <p:cNvSpPr/>
            <p:nvPr/>
          </p:nvSpPr>
          <p:spPr>
            <a:xfrm>
              <a:off x="11871994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84" name="Google Shape;3584;p90"/>
            <p:cNvSpPr/>
            <p:nvPr/>
          </p:nvSpPr>
          <p:spPr>
            <a:xfrm>
              <a:off x="11545853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85" name="Google Shape;3585;p90"/>
            <p:cNvSpPr/>
            <p:nvPr/>
          </p:nvSpPr>
          <p:spPr>
            <a:xfrm flipH="1">
              <a:off x="11979088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86" name="Google Shape;3586;p90"/>
            <p:cNvSpPr/>
            <p:nvPr/>
          </p:nvSpPr>
          <p:spPr>
            <a:xfrm flipH="1">
              <a:off x="11652948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87" name="Google Shape;3587;p90"/>
            <p:cNvSpPr/>
            <p:nvPr/>
          </p:nvSpPr>
          <p:spPr>
            <a:xfrm>
              <a:off x="11217224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88" name="Google Shape;3588;p90"/>
            <p:cNvSpPr/>
            <p:nvPr/>
          </p:nvSpPr>
          <p:spPr>
            <a:xfrm>
              <a:off x="10891084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89" name="Google Shape;3589;p90"/>
            <p:cNvSpPr/>
            <p:nvPr/>
          </p:nvSpPr>
          <p:spPr>
            <a:xfrm flipH="1">
              <a:off x="11324319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90" name="Google Shape;3590;p90"/>
            <p:cNvSpPr/>
            <p:nvPr/>
          </p:nvSpPr>
          <p:spPr>
            <a:xfrm flipH="1">
              <a:off x="10998178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91" name="Google Shape;3591;p90"/>
            <p:cNvSpPr/>
            <p:nvPr/>
          </p:nvSpPr>
          <p:spPr>
            <a:xfrm>
              <a:off x="10562456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92" name="Google Shape;3592;p90"/>
            <p:cNvSpPr/>
            <p:nvPr/>
          </p:nvSpPr>
          <p:spPr>
            <a:xfrm>
              <a:off x="10236315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93" name="Google Shape;3593;p90"/>
            <p:cNvSpPr/>
            <p:nvPr/>
          </p:nvSpPr>
          <p:spPr>
            <a:xfrm flipH="1">
              <a:off x="10669550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94" name="Google Shape;3594;p90"/>
            <p:cNvSpPr/>
            <p:nvPr/>
          </p:nvSpPr>
          <p:spPr>
            <a:xfrm flipH="1">
              <a:off x="10343410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95" name="Google Shape;3595;p90"/>
            <p:cNvSpPr/>
            <p:nvPr/>
          </p:nvSpPr>
          <p:spPr>
            <a:xfrm>
              <a:off x="9907687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96" name="Google Shape;3596;p90"/>
            <p:cNvSpPr/>
            <p:nvPr/>
          </p:nvSpPr>
          <p:spPr>
            <a:xfrm>
              <a:off x="9581546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97" name="Google Shape;3597;p90"/>
            <p:cNvSpPr/>
            <p:nvPr/>
          </p:nvSpPr>
          <p:spPr>
            <a:xfrm flipH="1">
              <a:off x="10014782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98" name="Google Shape;3598;p90"/>
            <p:cNvSpPr/>
            <p:nvPr/>
          </p:nvSpPr>
          <p:spPr>
            <a:xfrm flipH="1">
              <a:off x="9688641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99" name="Google Shape;3599;p90"/>
            <p:cNvSpPr/>
            <p:nvPr/>
          </p:nvSpPr>
          <p:spPr>
            <a:xfrm>
              <a:off x="9252918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00" name="Google Shape;3600;p90"/>
            <p:cNvSpPr/>
            <p:nvPr/>
          </p:nvSpPr>
          <p:spPr>
            <a:xfrm>
              <a:off x="8926777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01" name="Google Shape;3601;p90"/>
            <p:cNvSpPr/>
            <p:nvPr/>
          </p:nvSpPr>
          <p:spPr>
            <a:xfrm flipH="1">
              <a:off x="9360012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02" name="Google Shape;3602;p90"/>
            <p:cNvSpPr/>
            <p:nvPr/>
          </p:nvSpPr>
          <p:spPr>
            <a:xfrm flipH="1">
              <a:off x="9033872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03" name="Google Shape;3603;p90"/>
            <p:cNvSpPr/>
            <p:nvPr/>
          </p:nvSpPr>
          <p:spPr>
            <a:xfrm>
              <a:off x="8598148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04" name="Google Shape;3604;p90"/>
            <p:cNvSpPr/>
            <p:nvPr/>
          </p:nvSpPr>
          <p:spPr>
            <a:xfrm flipH="1">
              <a:off x="8705243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05" name="Google Shape;3605;p90"/>
            <p:cNvSpPr/>
            <p:nvPr/>
          </p:nvSpPr>
          <p:spPr>
            <a:xfrm>
              <a:off x="8269520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06" name="Google Shape;3606;p90"/>
            <p:cNvSpPr/>
            <p:nvPr/>
          </p:nvSpPr>
          <p:spPr>
            <a:xfrm>
              <a:off x="7943379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07" name="Google Shape;3607;p90"/>
            <p:cNvSpPr/>
            <p:nvPr/>
          </p:nvSpPr>
          <p:spPr>
            <a:xfrm flipH="1">
              <a:off x="8376614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08" name="Google Shape;3608;p90"/>
            <p:cNvSpPr/>
            <p:nvPr/>
          </p:nvSpPr>
          <p:spPr>
            <a:xfrm flipH="1">
              <a:off x="8050474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09" name="Google Shape;3609;p90"/>
            <p:cNvSpPr/>
            <p:nvPr/>
          </p:nvSpPr>
          <p:spPr>
            <a:xfrm>
              <a:off x="7614751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10" name="Google Shape;3610;p90"/>
            <p:cNvSpPr/>
            <p:nvPr/>
          </p:nvSpPr>
          <p:spPr>
            <a:xfrm>
              <a:off x="7288610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11" name="Google Shape;3611;p90"/>
            <p:cNvSpPr/>
            <p:nvPr/>
          </p:nvSpPr>
          <p:spPr>
            <a:xfrm flipH="1">
              <a:off x="7721846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12" name="Google Shape;3612;p90"/>
            <p:cNvSpPr/>
            <p:nvPr/>
          </p:nvSpPr>
          <p:spPr>
            <a:xfrm flipH="1">
              <a:off x="7395705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13" name="Google Shape;3613;p90"/>
            <p:cNvSpPr/>
            <p:nvPr/>
          </p:nvSpPr>
          <p:spPr>
            <a:xfrm>
              <a:off x="6959982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14" name="Google Shape;3614;p90"/>
            <p:cNvSpPr/>
            <p:nvPr/>
          </p:nvSpPr>
          <p:spPr>
            <a:xfrm>
              <a:off x="6633842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15" name="Google Shape;3615;p90"/>
            <p:cNvSpPr/>
            <p:nvPr/>
          </p:nvSpPr>
          <p:spPr>
            <a:xfrm flipH="1">
              <a:off x="7067077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16" name="Google Shape;3616;p90"/>
            <p:cNvSpPr/>
            <p:nvPr/>
          </p:nvSpPr>
          <p:spPr>
            <a:xfrm flipH="1">
              <a:off x="6740936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17" name="Google Shape;3617;p90"/>
            <p:cNvSpPr/>
            <p:nvPr/>
          </p:nvSpPr>
          <p:spPr>
            <a:xfrm>
              <a:off x="6305213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18" name="Google Shape;3618;p90"/>
            <p:cNvSpPr/>
            <p:nvPr/>
          </p:nvSpPr>
          <p:spPr>
            <a:xfrm>
              <a:off x="5979072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19" name="Google Shape;3619;p90"/>
            <p:cNvSpPr/>
            <p:nvPr/>
          </p:nvSpPr>
          <p:spPr>
            <a:xfrm flipH="1">
              <a:off x="6412308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20" name="Google Shape;3620;p90"/>
            <p:cNvSpPr/>
            <p:nvPr/>
          </p:nvSpPr>
          <p:spPr>
            <a:xfrm flipH="1">
              <a:off x="6086167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21" name="Google Shape;3621;p90"/>
            <p:cNvSpPr/>
            <p:nvPr/>
          </p:nvSpPr>
          <p:spPr>
            <a:xfrm>
              <a:off x="5650445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22" name="Google Shape;3622;p90"/>
            <p:cNvSpPr/>
            <p:nvPr/>
          </p:nvSpPr>
          <p:spPr>
            <a:xfrm>
              <a:off x="5324303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23" name="Google Shape;3623;p90"/>
            <p:cNvSpPr/>
            <p:nvPr/>
          </p:nvSpPr>
          <p:spPr>
            <a:xfrm flipH="1">
              <a:off x="5757539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24" name="Google Shape;3624;p90"/>
            <p:cNvSpPr/>
            <p:nvPr/>
          </p:nvSpPr>
          <p:spPr>
            <a:xfrm flipH="1">
              <a:off x="5431399" y="5724320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25" name="Google Shape;3625;p90"/>
            <p:cNvSpPr/>
            <p:nvPr/>
          </p:nvSpPr>
          <p:spPr>
            <a:xfrm>
              <a:off x="4995675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26" name="Google Shape;3626;p90"/>
            <p:cNvSpPr/>
            <p:nvPr/>
          </p:nvSpPr>
          <p:spPr>
            <a:xfrm flipH="1">
              <a:off x="5102769" y="5724320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27" name="Google Shape;3627;p90"/>
            <p:cNvSpPr/>
            <p:nvPr/>
          </p:nvSpPr>
          <p:spPr>
            <a:xfrm>
              <a:off x="4667048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28" name="Google Shape;3628;p90"/>
            <p:cNvSpPr/>
            <p:nvPr/>
          </p:nvSpPr>
          <p:spPr>
            <a:xfrm>
              <a:off x="4340907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29" name="Google Shape;3629;p90"/>
            <p:cNvSpPr/>
            <p:nvPr/>
          </p:nvSpPr>
          <p:spPr>
            <a:xfrm flipH="1">
              <a:off x="4774142" y="572431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30" name="Google Shape;3630;p90"/>
            <p:cNvSpPr/>
            <p:nvPr/>
          </p:nvSpPr>
          <p:spPr>
            <a:xfrm flipH="1">
              <a:off x="4448001" y="572431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31" name="Google Shape;3631;p90"/>
            <p:cNvSpPr/>
            <p:nvPr/>
          </p:nvSpPr>
          <p:spPr>
            <a:xfrm>
              <a:off x="4012278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32" name="Google Shape;3632;p90"/>
            <p:cNvSpPr/>
            <p:nvPr/>
          </p:nvSpPr>
          <p:spPr>
            <a:xfrm>
              <a:off x="3686138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33" name="Google Shape;3633;p90"/>
            <p:cNvSpPr/>
            <p:nvPr/>
          </p:nvSpPr>
          <p:spPr>
            <a:xfrm flipH="1">
              <a:off x="4119373" y="572431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34" name="Google Shape;3634;p90"/>
            <p:cNvSpPr/>
            <p:nvPr/>
          </p:nvSpPr>
          <p:spPr>
            <a:xfrm flipH="1">
              <a:off x="3793231" y="572431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35" name="Google Shape;3635;p90"/>
            <p:cNvSpPr/>
            <p:nvPr/>
          </p:nvSpPr>
          <p:spPr>
            <a:xfrm>
              <a:off x="3357510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36" name="Google Shape;3636;p90"/>
            <p:cNvSpPr/>
            <p:nvPr/>
          </p:nvSpPr>
          <p:spPr>
            <a:xfrm>
              <a:off x="3031369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37" name="Google Shape;3637;p90"/>
            <p:cNvSpPr/>
            <p:nvPr/>
          </p:nvSpPr>
          <p:spPr>
            <a:xfrm flipH="1">
              <a:off x="3464604" y="572431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38" name="Google Shape;3638;p90"/>
            <p:cNvSpPr/>
            <p:nvPr/>
          </p:nvSpPr>
          <p:spPr>
            <a:xfrm flipH="1">
              <a:off x="3138464" y="572431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39" name="Google Shape;3639;p90"/>
            <p:cNvSpPr/>
            <p:nvPr/>
          </p:nvSpPr>
          <p:spPr>
            <a:xfrm>
              <a:off x="2702740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40" name="Google Shape;3640;p90"/>
            <p:cNvSpPr/>
            <p:nvPr/>
          </p:nvSpPr>
          <p:spPr>
            <a:xfrm>
              <a:off x="2376599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41" name="Google Shape;3641;p90"/>
            <p:cNvSpPr/>
            <p:nvPr/>
          </p:nvSpPr>
          <p:spPr>
            <a:xfrm flipH="1">
              <a:off x="2809836" y="572431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42" name="Google Shape;3642;p90"/>
            <p:cNvSpPr/>
            <p:nvPr/>
          </p:nvSpPr>
          <p:spPr>
            <a:xfrm flipH="1">
              <a:off x="2483694" y="572431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43" name="Google Shape;3643;p90"/>
            <p:cNvSpPr/>
            <p:nvPr/>
          </p:nvSpPr>
          <p:spPr>
            <a:xfrm>
              <a:off x="2047972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44" name="Google Shape;3644;p90"/>
            <p:cNvSpPr/>
            <p:nvPr/>
          </p:nvSpPr>
          <p:spPr>
            <a:xfrm>
              <a:off x="1721830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45" name="Google Shape;3645;p90"/>
            <p:cNvSpPr/>
            <p:nvPr/>
          </p:nvSpPr>
          <p:spPr>
            <a:xfrm flipH="1">
              <a:off x="2155066" y="572431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46" name="Google Shape;3646;p90"/>
            <p:cNvSpPr/>
            <p:nvPr/>
          </p:nvSpPr>
          <p:spPr>
            <a:xfrm flipH="1">
              <a:off x="1828926" y="572431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47" name="Google Shape;3647;p90"/>
            <p:cNvSpPr/>
            <p:nvPr/>
          </p:nvSpPr>
          <p:spPr>
            <a:xfrm>
              <a:off x="1393203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48" name="Google Shape;3648;p90"/>
            <p:cNvSpPr/>
            <p:nvPr/>
          </p:nvSpPr>
          <p:spPr>
            <a:xfrm flipH="1">
              <a:off x="1500297" y="572431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49" name="Google Shape;3649;p90"/>
            <p:cNvSpPr/>
            <p:nvPr/>
          </p:nvSpPr>
          <p:spPr>
            <a:xfrm>
              <a:off x="1064575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50" name="Google Shape;3650;p90"/>
            <p:cNvSpPr/>
            <p:nvPr/>
          </p:nvSpPr>
          <p:spPr>
            <a:xfrm>
              <a:off x="738433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51" name="Google Shape;3651;p90"/>
            <p:cNvSpPr/>
            <p:nvPr/>
          </p:nvSpPr>
          <p:spPr>
            <a:xfrm flipH="1">
              <a:off x="1171668" y="572431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52" name="Google Shape;3652;p90"/>
            <p:cNvSpPr/>
            <p:nvPr/>
          </p:nvSpPr>
          <p:spPr>
            <a:xfrm flipH="1">
              <a:off x="845528" y="572431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53" name="Google Shape;3653;p90"/>
            <p:cNvSpPr/>
            <p:nvPr/>
          </p:nvSpPr>
          <p:spPr>
            <a:xfrm>
              <a:off x="409805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54" name="Google Shape;3654;p90"/>
            <p:cNvSpPr/>
            <p:nvPr/>
          </p:nvSpPr>
          <p:spPr>
            <a:xfrm>
              <a:off x="83664" y="5728051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55" name="Google Shape;3655;p90"/>
            <p:cNvSpPr/>
            <p:nvPr/>
          </p:nvSpPr>
          <p:spPr>
            <a:xfrm flipH="1">
              <a:off x="516899" y="5724319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56" name="Google Shape;3656;p90"/>
            <p:cNvSpPr/>
            <p:nvPr/>
          </p:nvSpPr>
          <p:spPr>
            <a:xfrm flipH="1">
              <a:off x="190758" y="5724319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657" name="Google Shape;3657;p90"/>
          <p:cNvGrpSpPr/>
          <p:nvPr/>
        </p:nvGrpSpPr>
        <p:grpSpPr>
          <a:xfrm>
            <a:off x="83663" y="4339357"/>
            <a:ext cx="12009863" cy="176637"/>
            <a:chOff x="83663" y="4268156"/>
            <a:chExt cx="12009863" cy="176637"/>
          </a:xfrm>
        </p:grpSpPr>
        <p:sp>
          <p:nvSpPr>
            <p:cNvPr id="3658" name="Google Shape;3658;p90"/>
            <p:cNvSpPr/>
            <p:nvPr/>
          </p:nvSpPr>
          <p:spPr>
            <a:xfrm>
              <a:off x="305196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59" name="Google Shape;3659;p90"/>
            <p:cNvSpPr/>
            <p:nvPr/>
          </p:nvSpPr>
          <p:spPr>
            <a:xfrm>
              <a:off x="631337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60" name="Google Shape;3660;p90"/>
            <p:cNvSpPr/>
            <p:nvPr/>
          </p:nvSpPr>
          <p:spPr>
            <a:xfrm>
              <a:off x="83663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61" name="Google Shape;3661;p90"/>
            <p:cNvSpPr/>
            <p:nvPr/>
          </p:nvSpPr>
          <p:spPr>
            <a:xfrm>
              <a:off x="412290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62" name="Google Shape;3662;p90"/>
            <p:cNvSpPr/>
            <p:nvPr/>
          </p:nvSpPr>
          <p:spPr>
            <a:xfrm>
              <a:off x="959966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63" name="Google Shape;3663;p90"/>
            <p:cNvSpPr/>
            <p:nvPr/>
          </p:nvSpPr>
          <p:spPr>
            <a:xfrm>
              <a:off x="1286106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64" name="Google Shape;3664;p90"/>
            <p:cNvSpPr/>
            <p:nvPr/>
          </p:nvSpPr>
          <p:spPr>
            <a:xfrm>
              <a:off x="738432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65" name="Google Shape;3665;p90"/>
            <p:cNvSpPr/>
            <p:nvPr/>
          </p:nvSpPr>
          <p:spPr>
            <a:xfrm>
              <a:off x="1067060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66" name="Google Shape;3666;p90"/>
            <p:cNvSpPr/>
            <p:nvPr/>
          </p:nvSpPr>
          <p:spPr>
            <a:xfrm>
              <a:off x="1614734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67" name="Google Shape;3667;p90"/>
            <p:cNvSpPr/>
            <p:nvPr/>
          </p:nvSpPr>
          <p:spPr>
            <a:xfrm>
              <a:off x="1940875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68" name="Google Shape;3668;p90"/>
            <p:cNvSpPr/>
            <p:nvPr/>
          </p:nvSpPr>
          <p:spPr>
            <a:xfrm>
              <a:off x="1393201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69" name="Google Shape;3669;p90"/>
            <p:cNvSpPr/>
            <p:nvPr/>
          </p:nvSpPr>
          <p:spPr>
            <a:xfrm>
              <a:off x="1721829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70" name="Google Shape;3670;p90"/>
            <p:cNvSpPr/>
            <p:nvPr/>
          </p:nvSpPr>
          <p:spPr>
            <a:xfrm>
              <a:off x="2269503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71" name="Google Shape;3671;p90"/>
            <p:cNvSpPr/>
            <p:nvPr/>
          </p:nvSpPr>
          <p:spPr>
            <a:xfrm>
              <a:off x="2595644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72" name="Google Shape;3672;p90"/>
            <p:cNvSpPr/>
            <p:nvPr/>
          </p:nvSpPr>
          <p:spPr>
            <a:xfrm>
              <a:off x="2047969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73" name="Google Shape;3673;p90"/>
            <p:cNvSpPr/>
            <p:nvPr/>
          </p:nvSpPr>
          <p:spPr>
            <a:xfrm>
              <a:off x="2376598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74" name="Google Shape;3674;p90"/>
            <p:cNvSpPr/>
            <p:nvPr/>
          </p:nvSpPr>
          <p:spPr>
            <a:xfrm>
              <a:off x="2924272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75" name="Google Shape;3675;p90"/>
            <p:cNvSpPr/>
            <p:nvPr/>
          </p:nvSpPr>
          <p:spPr>
            <a:xfrm>
              <a:off x="3250413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76" name="Google Shape;3676;p90"/>
            <p:cNvSpPr/>
            <p:nvPr/>
          </p:nvSpPr>
          <p:spPr>
            <a:xfrm>
              <a:off x="2702739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77" name="Google Shape;3677;p90"/>
            <p:cNvSpPr/>
            <p:nvPr/>
          </p:nvSpPr>
          <p:spPr>
            <a:xfrm>
              <a:off x="3031366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78" name="Google Shape;3678;p90"/>
            <p:cNvSpPr/>
            <p:nvPr/>
          </p:nvSpPr>
          <p:spPr>
            <a:xfrm>
              <a:off x="3579042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79" name="Google Shape;3679;p90"/>
            <p:cNvSpPr/>
            <p:nvPr/>
          </p:nvSpPr>
          <p:spPr>
            <a:xfrm>
              <a:off x="3357508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80" name="Google Shape;3680;p90"/>
            <p:cNvSpPr/>
            <p:nvPr/>
          </p:nvSpPr>
          <p:spPr>
            <a:xfrm>
              <a:off x="3907670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81" name="Google Shape;3681;p90"/>
            <p:cNvSpPr/>
            <p:nvPr/>
          </p:nvSpPr>
          <p:spPr>
            <a:xfrm>
              <a:off x="4233811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82" name="Google Shape;3682;p90"/>
            <p:cNvSpPr/>
            <p:nvPr/>
          </p:nvSpPr>
          <p:spPr>
            <a:xfrm>
              <a:off x="3686136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83" name="Google Shape;3683;p90"/>
            <p:cNvSpPr/>
            <p:nvPr/>
          </p:nvSpPr>
          <p:spPr>
            <a:xfrm>
              <a:off x="4014764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84" name="Google Shape;3684;p90"/>
            <p:cNvSpPr/>
            <p:nvPr/>
          </p:nvSpPr>
          <p:spPr>
            <a:xfrm>
              <a:off x="4562439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85" name="Google Shape;3685;p90"/>
            <p:cNvSpPr/>
            <p:nvPr/>
          </p:nvSpPr>
          <p:spPr>
            <a:xfrm>
              <a:off x="4888580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86" name="Google Shape;3686;p90"/>
            <p:cNvSpPr/>
            <p:nvPr/>
          </p:nvSpPr>
          <p:spPr>
            <a:xfrm>
              <a:off x="4340905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87" name="Google Shape;3687;p90"/>
            <p:cNvSpPr/>
            <p:nvPr/>
          </p:nvSpPr>
          <p:spPr>
            <a:xfrm>
              <a:off x="4669534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88" name="Google Shape;3688;p90"/>
            <p:cNvSpPr/>
            <p:nvPr/>
          </p:nvSpPr>
          <p:spPr>
            <a:xfrm>
              <a:off x="5217208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89" name="Google Shape;3689;p90"/>
            <p:cNvSpPr/>
            <p:nvPr/>
          </p:nvSpPr>
          <p:spPr>
            <a:xfrm>
              <a:off x="5543348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90" name="Google Shape;3690;p90"/>
            <p:cNvSpPr/>
            <p:nvPr/>
          </p:nvSpPr>
          <p:spPr>
            <a:xfrm>
              <a:off x="4995674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91" name="Google Shape;3691;p90"/>
            <p:cNvSpPr/>
            <p:nvPr/>
          </p:nvSpPr>
          <p:spPr>
            <a:xfrm>
              <a:off x="5324302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92" name="Google Shape;3692;p90"/>
            <p:cNvSpPr/>
            <p:nvPr/>
          </p:nvSpPr>
          <p:spPr>
            <a:xfrm>
              <a:off x="5871977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93" name="Google Shape;3693;p90"/>
            <p:cNvSpPr/>
            <p:nvPr/>
          </p:nvSpPr>
          <p:spPr>
            <a:xfrm>
              <a:off x="6198118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94" name="Google Shape;3694;p90"/>
            <p:cNvSpPr/>
            <p:nvPr/>
          </p:nvSpPr>
          <p:spPr>
            <a:xfrm>
              <a:off x="5650443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95" name="Google Shape;3695;p90"/>
            <p:cNvSpPr/>
            <p:nvPr/>
          </p:nvSpPr>
          <p:spPr>
            <a:xfrm>
              <a:off x="5979071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96" name="Google Shape;3696;p90"/>
            <p:cNvSpPr/>
            <p:nvPr/>
          </p:nvSpPr>
          <p:spPr>
            <a:xfrm>
              <a:off x="6526745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97" name="Google Shape;3697;p90"/>
            <p:cNvSpPr/>
            <p:nvPr/>
          </p:nvSpPr>
          <p:spPr>
            <a:xfrm>
              <a:off x="6852887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98" name="Google Shape;3698;p90"/>
            <p:cNvSpPr/>
            <p:nvPr/>
          </p:nvSpPr>
          <p:spPr>
            <a:xfrm>
              <a:off x="6305212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99" name="Google Shape;3699;p90"/>
            <p:cNvSpPr/>
            <p:nvPr/>
          </p:nvSpPr>
          <p:spPr>
            <a:xfrm>
              <a:off x="6633840" y="4268156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00" name="Google Shape;3700;p90"/>
            <p:cNvSpPr/>
            <p:nvPr/>
          </p:nvSpPr>
          <p:spPr>
            <a:xfrm>
              <a:off x="7181515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01" name="Google Shape;3701;p90"/>
            <p:cNvSpPr/>
            <p:nvPr/>
          </p:nvSpPr>
          <p:spPr>
            <a:xfrm>
              <a:off x="6959981" y="4268156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02" name="Google Shape;3702;p90"/>
            <p:cNvSpPr/>
            <p:nvPr/>
          </p:nvSpPr>
          <p:spPr>
            <a:xfrm>
              <a:off x="7510142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03" name="Google Shape;3703;p90"/>
            <p:cNvSpPr/>
            <p:nvPr/>
          </p:nvSpPr>
          <p:spPr>
            <a:xfrm>
              <a:off x="7836283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04" name="Google Shape;3704;p90"/>
            <p:cNvSpPr/>
            <p:nvPr/>
          </p:nvSpPr>
          <p:spPr>
            <a:xfrm>
              <a:off x="7288609" y="426815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05" name="Google Shape;3705;p90"/>
            <p:cNvSpPr/>
            <p:nvPr/>
          </p:nvSpPr>
          <p:spPr>
            <a:xfrm>
              <a:off x="7617237" y="426815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06" name="Google Shape;3706;p90"/>
            <p:cNvSpPr/>
            <p:nvPr/>
          </p:nvSpPr>
          <p:spPr>
            <a:xfrm>
              <a:off x="8164912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07" name="Google Shape;3707;p90"/>
            <p:cNvSpPr/>
            <p:nvPr/>
          </p:nvSpPr>
          <p:spPr>
            <a:xfrm>
              <a:off x="8491052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08" name="Google Shape;3708;p90"/>
            <p:cNvSpPr/>
            <p:nvPr/>
          </p:nvSpPr>
          <p:spPr>
            <a:xfrm>
              <a:off x="7943378" y="426815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09" name="Google Shape;3709;p90"/>
            <p:cNvSpPr/>
            <p:nvPr/>
          </p:nvSpPr>
          <p:spPr>
            <a:xfrm>
              <a:off x="8272007" y="426815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10" name="Google Shape;3710;p90"/>
            <p:cNvSpPr/>
            <p:nvPr/>
          </p:nvSpPr>
          <p:spPr>
            <a:xfrm>
              <a:off x="8819680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11" name="Google Shape;3711;p90"/>
            <p:cNvSpPr/>
            <p:nvPr/>
          </p:nvSpPr>
          <p:spPr>
            <a:xfrm>
              <a:off x="9145821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12" name="Google Shape;3712;p90"/>
            <p:cNvSpPr/>
            <p:nvPr/>
          </p:nvSpPr>
          <p:spPr>
            <a:xfrm>
              <a:off x="8598147" y="426815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13" name="Google Shape;3713;p90"/>
            <p:cNvSpPr/>
            <p:nvPr/>
          </p:nvSpPr>
          <p:spPr>
            <a:xfrm>
              <a:off x="8926774" y="426815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14" name="Google Shape;3714;p90"/>
            <p:cNvSpPr/>
            <p:nvPr/>
          </p:nvSpPr>
          <p:spPr>
            <a:xfrm>
              <a:off x="9474450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15" name="Google Shape;3715;p90"/>
            <p:cNvSpPr/>
            <p:nvPr/>
          </p:nvSpPr>
          <p:spPr>
            <a:xfrm>
              <a:off x="9800591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16" name="Google Shape;3716;p90"/>
            <p:cNvSpPr/>
            <p:nvPr/>
          </p:nvSpPr>
          <p:spPr>
            <a:xfrm>
              <a:off x="9252915" y="426815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17" name="Google Shape;3717;p90"/>
            <p:cNvSpPr/>
            <p:nvPr/>
          </p:nvSpPr>
          <p:spPr>
            <a:xfrm>
              <a:off x="9581544" y="426815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18" name="Google Shape;3718;p90"/>
            <p:cNvSpPr/>
            <p:nvPr/>
          </p:nvSpPr>
          <p:spPr>
            <a:xfrm>
              <a:off x="10129218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19" name="Google Shape;3719;p90"/>
            <p:cNvSpPr/>
            <p:nvPr/>
          </p:nvSpPr>
          <p:spPr>
            <a:xfrm>
              <a:off x="10455360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20" name="Google Shape;3720;p90"/>
            <p:cNvSpPr/>
            <p:nvPr/>
          </p:nvSpPr>
          <p:spPr>
            <a:xfrm>
              <a:off x="9907685" y="426815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21" name="Google Shape;3721;p90"/>
            <p:cNvSpPr/>
            <p:nvPr/>
          </p:nvSpPr>
          <p:spPr>
            <a:xfrm>
              <a:off x="10236312" y="426815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22" name="Google Shape;3722;p90"/>
            <p:cNvSpPr/>
            <p:nvPr/>
          </p:nvSpPr>
          <p:spPr>
            <a:xfrm>
              <a:off x="10783987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23" name="Google Shape;3723;p90"/>
            <p:cNvSpPr/>
            <p:nvPr/>
          </p:nvSpPr>
          <p:spPr>
            <a:xfrm>
              <a:off x="10562454" y="426815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24" name="Google Shape;3724;p90"/>
            <p:cNvSpPr/>
            <p:nvPr/>
          </p:nvSpPr>
          <p:spPr>
            <a:xfrm>
              <a:off x="11112615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25" name="Google Shape;3725;p90"/>
            <p:cNvSpPr/>
            <p:nvPr/>
          </p:nvSpPr>
          <p:spPr>
            <a:xfrm>
              <a:off x="11438757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26" name="Google Shape;3726;p90"/>
            <p:cNvSpPr/>
            <p:nvPr/>
          </p:nvSpPr>
          <p:spPr>
            <a:xfrm>
              <a:off x="10891083" y="426815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27" name="Google Shape;3727;p90"/>
            <p:cNvSpPr/>
            <p:nvPr/>
          </p:nvSpPr>
          <p:spPr>
            <a:xfrm>
              <a:off x="11219710" y="426815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28" name="Google Shape;3728;p90"/>
            <p:cNvSpPr/>
            <p:nvPr/>
          </p:nvSpPr>
          <p:spPr>
            <a:xfrm>
              <a:off x="11767385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29" name="Google Shape;3729;p90"/>
            <p:cNvSpPr/>
            <p:nvPr/>
          </p:nvSpPr>
          <p:spPr>
            <a:xfrm>
              <a:off x="12093526" y="4271887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30" name="Google Shape;3730;p90"/>
            <p:cNvSpPr/>
            <p:nvPr/>
          </p:nvSpPr>
          <p:spPr>
            <a:xfrm>
              <a:off x="11545852" y="4268156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31" name="Google Shape;3731;p90"/>
            <p:cNvSpPr/>
            <p:nvPr/>
          </p:nvSpPr>
          <p:spPr>
            <a:xfrm>
              <a:off x="11874480" y="4268156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732" name="Google Shape;3732;p90"/>
          <p:cNvGrpSpPr/>
          <p:nvPr/>
        </p:nvGrpSpPr>
        <p:grpSpPr>
          <a:xfrm>
            <a:off x="83663" y="4624391"/>
            <a:ext cx="12009864" cy="176637"/>
            <a:chOff x="83663" y="4565932"/>
            <a:chExt cx="12009864" cy="176637"/>
          </a:xfrm>
        </p:grpSpPr>
        <p:sp>
          <p:nvSpPr>
            <p:cNvPr id="3733" name="Google Shape;3733;p90"/>
            <p:cNvSpPr/>
            <p:nvPr/>
          </p:nvSpPr>
          <p:spPr>
            <a:xfrm>
              <a:off x="6959982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34" name="Google Shape;3734;p90"/>
            <p:cNvSpPr/>
            <p:nvPr/>
          </p:nvSpPr>
          <p:spPr>
            <a:xfrm>
              <a:off x="6633841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35" name="Google Shape;3735;p90"/>
            <p:cNvSpPr/>
            <p:nvPr/>
          </p:nvSpPr>
          <p:spPr>
            <a:xfrm flipH="1">
              <a:off x="7067076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36" name="Google Shape;3736;p90"/>
            <p:cNvSpPr/>
            <p:nvPr/>
          </p:nvSpPr>
          <p:spPr>
            <a:xfrm flipH="1">
              <a:off x="6740936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37" name="Google Shape;3737;p90"/>
            <p:cNvSpPr/>
            <p:nvPr/>
          </p:nvSpPr>
          <p:spPr>
            <a:xfrm>
              <a:off x="6305212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38" name="Google Shape;3738;p90"/>
            <p:cNvSpPr/>
            <p:nvPr/>
          </p:nvSpPr>
          <p:spPr>
            <a:xfrm>
              <a:off x="5979072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39" name="Google Shape;3739;p90"/>
            <p:cNvSpPr/>
            <p:nvPr/>
          </p:nvSpPr>
          <p:spPr>
            <a:xfrm flipH="1">
              <a:off x="6412307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40" name="Google Shape;3740;p90"/>
            <p:cNvSpPr/>
            <p:nvPr/>
          </p:nvSpPr>
          <p:spPr>
            <a:xfrm flipH="1">
              <a:off x="6086166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41" name="Google Shape;3741;p90"/>
            <p:cNvSpPr/>
            <p:nvPr/>
          </p:nvSpPr>
          <p:spPr>
            <a:xfrm>
              <a:off x="5650444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42" name="Google Shape;3742;p90"/>
            <p:cNvSpPr/>
            <p:nvPr/>
          </p:nvSpPr>
          <p:spPr>
            <a:xfrm>
              <a:off x="5324303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43" name="Google Shape;3743;p90"/>
            <p:cNvSpPr/>
            <p:nvPr/>
          </p:nvSpPr>
          <p:spPr>
            <a:xfrm flipH="1">
              <a:off x="5757538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44" name="Google Shape;3744;p90"/>
            <p:cNvSpPr/>
            <p:nvPr/>
          </p:nvSpPr>
          <p:spPr>
            <a:xfrm flipH="1">
              <a:off x="5431398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45" name="Google Shape;3745;p90"/>
            <p:cNvSpPr/>
            <p:nvPr/>
          </p:nvSpPr>
          <p:spPr>
            <a:xfrm>
              <a:off x="4995675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46" name="Google Shape;3746;p90"/>
            <p:cNvSpPr/>
            <p:nvPr/>
          </p:nvSpPr>
          <p:spPr>
            <a:xfrm>
              <a:off x="4669534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47" name="Google Shape;3747;p90"/>
            <p:cNvSpPr/>
            <p:nvPr/>
          </p:nvSpPr>
          <p:spPr>
            <a:xfrm flipH="1">
              <a:off x="5102769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48" name="Google Shape;3748;p90"/>
            <p:cNvSpPr/>
            <p:nvPr/>
          </p:nvSpPr>
          <p:spPr>
            <a:xfrm flipH="1">
              <a:off x="4776629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49" name="Google Shape;3749;p90"/>
            <p:cNvSpPr/>
            <p:nvPr/>
          </p:nvSpPr>
          <p:spPr>
            <a:xfrm>
              <a:off x="4340906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50" name="Google Shape;3750;p90"/>
            <p:cNvSpPr/>
            <p:nvPr/>
          </p:nvSpPr>
          <p:spPr>
            <a:xfrm>
              <a:off x="4014765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51" name="Google Shape;3751;p90"/>
            <p:cNvSpPr/>
            <p:nvPr/>
          </p:nvSpPr>
          <p:spPr>
            <a:xfrm flipH="1">
              <a:off x="4447999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52" name="Google Shape;3752;p90"/>
            <p:cNvSpPr/>
            <p:nvPr/>
          </p:nvSpPr>
          <p:spPr>
            <a:xfrm flipH="1">
              <a:off x="4121860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53" name="Google Shape;3753;p90"/>
            <p:cNvSpPr/>
            <p:nvPr/>
          </p:nvSpPr>
          <p:spPr>
            <a:xfrm>
              <a:off x="3686136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54" name="Google Shape;3754;p90"/>
            <p:cNvSpPr/>
            <p:nvPr/>
          </p:nvSpPr>
          <p:spPr>
            <a:xfrm flipH="1">
              <a:off x="3793231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55" name="Google Shape;3755;p90"/>
            <p:cNvSpPr/>
            <p:nvPr/>
          </p:nvSpPr>
          <p:spPr>
            <a:xfrm>
              <a:off x="3357508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56" name="Google Shape;3756;p90"/>
            <p:cNvSpPr/>
            <p:nvPr/>
          </p:nvSpPr>
          <p:spPr>
            <a:xfrm>
              <a:off x="3031367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57" name="Google Shape;3757;p90"/>
            <p:cNvSpPr/>
            <p:nvPr/>
          </p:nvSpPr>
          <p:spPr>
            <a:xfrm flipH="1">
              <a:off x="3464602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58" name="Google Shape;3758;p90"/>
            <p:cNvSpPr/>
            <p:nvPr/>
          </p:nvSpPr>
          <p:spPr>
            <a:xfrm flipH="1">
              <a:off x="3138462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59" name="Google Shape;3759;p90"/>
            <p:cNvSpPr/>
            <p:nvPr/>
          </p:nvSpPr>
          <p:spPr>
            <a:xfrm>
              <a:off x="2702739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60" name="Google Shape;3760;p90"/>
            <p:cNvSpPr/>
            <p:nvPr/>
          </p:nvSpPr>
          <p:spPr>
            <a:xfrm>
              <a:off x="2376598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61" name="Google Shape;3761;p90"/>
            <p:cNvSpPr/>
            <p:nvPr/>
          </p:nvSpPr>
          <p:spPr>
            <a:xfrm flipH="1">
              <a:off x="2809833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62" name="Google Shape;3762;p90"/>
            <p:cNvSpPr/>
            <p:nvPr/>
          </p:nvSpPr>
          <p:spPr>
            <a:xfrm flipH="1">
              <a:off x="2483693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63" name="Google Shape;3763;p90"/>
            <p:cNvSpPr/>
            <p:nvPr/>
          </p:nvSpPr>
          <p:spPr>
            <a:xfrm>
              <a:off x="2047970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64" name="Google Shape;3764;p90"/>
            <p:cNvSpPr/>
            <p:nvPr/>
          </p:nvSpPr>
          <p:spPr>
            <a:xfrm>
              <a:off x="1721830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65" name="Google Shape;3765;p90"/>
            <p:cNvSpPr/>
            <p:nvPr/>
          </p:nvSpPr>
          <p:spPr>
            <a:xfrm flipH="1">
              <a:off x="2155065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66" name="Google Shape;3766;p90"/>
            <p:cNvSpPr/>
            <p:nvPr/>
          </p:nvSpPr>
          <p:spPr>
            <a:xfrm flipH="1">
              <a:off x="1828924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67" name="Google Shape;3767;p90"/>
            <p:cNvSpPr/>
            <p:nvPr/>
          </p:nvSpPr>
          <p:spPr>
            <a:xfrm>
              <a:off x="1393201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68" name="Google Shape;3768;p90"/>
            <p:cNvSpPr/>
            <p:nvPr/>
          </p:nvSpPr>
          <p:spPr>
            <a:xfrm>
              <a:off x="1067060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69" name="Google Shape;3769;p90"/>
            <p:cNvSpPr/>
            <p:nvPr/>
          </p:nvSpPr>
          <p:spPr>
            <a:xfrm flipH="1">
              <a:off x="1500296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70" name="Google Shape;3770;p90"/>
            <p:cNvSpPr/>
            <p:nvPr/>
          </p:nvSpPr>
          <p:spPr>
            <a:xfrm flipH="1">
              <a:off x="1174155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71" name="Google Shape;3771;p90"/>
            <p:cNvSpPr/>
            <p:nvPr/>
          </p:nvSpPr>
          <p:spPr>
            <a:xfrm>
              <a:off x="738433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72" name="Google Shape;3772;p90"/>
            <p:cNvSpPr/>
            <p:nvPr/>
          </p:nvSpPr>
          <p:spPr>
            <a:xfrm>
              <a:off x="412291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73" name="Google Shape;3773;p90"/>
            <p:cNvSpPr/>
            <p:nvPr/>
          </p:nvSpPr>
          <p:spPr>
            <a:xfrm flipH="1">
              <a:off x="845526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74" name="Google Shape;3774;p90"/>
            <p:cNvSpPr/>
            <p:nvPr/>
          </p:nvSpPr>
          <p:spPr>
            <a:xfrm flipH="1">
              <a:off x="519387" y="456593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75" name="Google Shape;3775;p90"/>
            <p:cNvSpPr/>
            <p:nvPr/>
          </p:nvSpPr>
          <p:spPr>
            <a:xfrm>
              <a:off x="83663" y="456966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76" name="Google Shape;3776;p90"/>
            <p:cNvSpPr/>
            <p:nvPr/>
          </p:nvSpPr>
          <p:spPr>
            <a:xfrm flipH="1">
              <a:off x="190757" y="456593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77" name="Google Shape;3777;p90"/>
            <p:cNvSpPr/>
            <p:nvPr/>
          </p:nvSpPr>
          <p:spPr>
            <a:xfrm>
              <a:off x="11874480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78" name="Google Shape;3778;p90"/>
            <p:cNvSpPr/>
            <p:nvPr/>
          </p:nvSpPr>
          <p:spPr>
            <a:xfrm flipH="1">
              <a:off x="11981575" y="456593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79" name="Google Shape;3779;p90"/>
            <p:cNvSpPr/>
            <p:nvPr/>
          </p:nvSpPr>
          <p:spPr>
            <a:xfrm>
              <a:off x="11545853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80" name="Google Shape;3780;p90"/>
            <p:cNvSpPr/>
            <p:nvPr/>
          </p:nvSpPr>
          <p:spPr>
            <a:xfrm>
              <a:off x="11219711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81" name="Google Shape;3781;p90"/>
            <p:cNvSpPr/>
            <p:nvPr/>
          </p:nvSpPr>
          <p:spPr>
            <a:xfrm flipH="1">
              <a:off x="11652945" y="456593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82" name="Google Shape;3782;p90"/>
            <p:cNvSpPr/>
            <p:nvPr/>
          </p:nvSpPr>
          <p:spPr>
            <a:xfrm flipH="1">
              <a:off x="11326806" y="456593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83" name="Google Shape;3783;p90"/>
            <p:cNvSpPr/>
            <p:nvPr/>
          </p:nvSpPr>
          <p:spPr>
            <a:xfrm>
              <a:off x="10891083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84" name="Google Shape;3784;p90"/>
            <p:cNvSpPr/>
            <p:nvPr/>
          </p:nvSpPr>
          <p:spPr>
            <a:xfrm flipH="1">
              <a:off x="10998177" y="456593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85" name="Google Shape;3785;p90"/>
            <p:cNvSpPr/>
            <p:nvPr/>
          </p:nvSpPr>
          <p:spPr>
            <a:xfrm>
              <a:off x="10562455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86" name="Google Shape;3786;p90"/>
            <p:cNvSpPr/>
            <p:nvPr/>
          </p:nvSpPr>
          <p:spPr>
            <a:xfrm>
              <a:off x="10236313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87" name="Google Shape;3787;p90"/>
            <p:cNvSpPr/>
            <p:nvPr/>
          </p:nvSpPr>
          <p:spPr>
            <a:xfrm flipH="1">
              <a:off x="10669548" y="456593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88" name="Google Shape;3788;p90"/>
            <p:cNvSpPr/>
            <p:nvPr/>
          </p:nvSpPr>
          <p:spPr>
            <a:xfrm flipH="1">
              <a:off x="10343408" y="456593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89" name="Google Shape;3789;p90"/>
            <p:cNvSpPr/>
            <p:nvPr/>
          </p:nvSpPr>
          <p:spPr>
            <a:xfrm>
              <a:off x="9907685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90" name="Google Shape;3790;p90"/>
            <p:cNvSpPr/>
            <p:nvPr/>
          </p:nvSpPr>
          <p:spPr>
            <a:xfrm>
              <a:off x="9581544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91" name="Google Shape;3791;p90"/>
            <p:cNvSpPr/>
            <p:nvPr/>
          </p:nvSpPr>
          <p:spPr>
            <a:xfrm flipH="1">
              <a:off x="10014780" y="456593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92" name="Google Shape;3792;p90"/>
            <p:cNvSpPr/>
            <p:nvPr/>
          </p:nvSpPr>
          <p:spPr>
            <a:xfrm flipH="1">
              <a:off x="9688639" y="456593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93" name="Google Shape;3793;p90"/>
            <p:cNvSpPr/>
            <p:nvPr/>
          </p:nvSpPr>
          <p:spPr>
            <a:xfrm>
              <a:off x="9252916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94" name="Google Shape;3794;p90"/>
            <p:cNvSpPr/>
            <p:nvPr/>
          </p:nvSpPr>
          <p:spPr>
            <a:xfrm>
              <a:off x="8926775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95" name="Google Shape;3795;p90"/>
            <p:cNvSpPr/>
            <p:nvPr/>
          </p:nvSpPr>
          <p:spPr>
            <a:xfrm flipH="1">
              <a:off x="9360011" y="456593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96" name="Google Shape;3796;p90"/>
            <p:cNvSpPr/>
            <p:nvPr/>
          </p:nvSpPr>
          <p:spPr>
            <a:xfrm flipH="1">
              <a:off x="9033870" y="456593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97" name="Google Shape;3797;p90"/>
            <p:cNvSpPr/>
            <p:nvPr/>
          </p:nvSpPr>
          <p:spPr>
            <a:xfrm>
              <a:off x="8598148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98" name="Google Shape;3798;p90"/>
            <p:cNvSpPr/>
            <p:nvPr/>
          </p:nvSpPr>
          <p:spPr>
            <a:xfrm>
              <a:off x="8272007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99" name="Google Shape;3799;p90"/>
            <p:cNvSpPr/>
            <p:nvPr/>
          </p:nvSpPr>
          <p:spPr>
            <a:xfrm flipH="1">
              <a:off x="8705242" y="456593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00" name="Google Shape;3800;p90"/>
            <p:cNvSpPr/>
            <p:nvPr/>
          </p:nvSpPr>
          <p:spPr>
            <a:xfrm flipH="1">
              <a:off x="8379101" y="456593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01" name="Google Shape;3801;p90"/>
            <p:cNvSpPr/>
            <p:nvPr/>
          </p:nvSpPr>
          <p:spPr>
            <a:xfrm>
              <a:off x="7943379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02" name="Google Shape;3802;p90"/>
            <p:cNvSpPr/>
            <p:nvPr/>
          </p:nvSpPr>
          <p:spPr>
            <a:xfrm>
              <a:off x="7617237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03" name="Google Shape;3803;p90"/>
            <p:cNvSpPr/>
            <p:nvPr/>
          </p:nvSpPr>
          <p:spPr>
            <a:xfrm flipH="1">
              <a:off x="8050472" y="456593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04" name="Google Shape;3804;p90"/>
            <p:cNvSpPr/>
            <p:nvPr/>
          </p:nvSpPr>
          <p:spPr>
            <a:xfrm flipH="1">
              <a:off x="7724332" y="4565932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05" name="Google Shape;3805;p90"/>
            <p:cNvSpPr/>
            <p:nvPr/>
          </p:nvSpPr>
          <p:spPr>
            <a:xfrm>
              <a:off x="7288609" y="4569662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06" name="Google Shape;3806;p90"/>
            <p:cNvSpPr/>
            <p:nvPr/>
          </p:nvSpPr>
          <p:spPr>
            <a:xfrm flipH="1">
              <a:off x="7395703" y="4565932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807" name="Google Shape;3807;p90"/>
          <p:cNvGrpSpPr/>
          <p:nvPr/>
        </p:nvGrpSpPr>
        <p:grpSpPr>
          <a:xfrm>
            <a:off x="83663" y="4909426"/>
            <a:ext cx="12009863" cy="176637"/>
            <a:chOff x="83663" y="4856241"/>
            <a:chExt cx="12009863" cy="176637"/>
          </a:xfrm>
        </p:grpSpPr>
        <p:sp>
          <p:nvSpPr>
            <p:cNvPr id="3808" name="Google Shape;3808;p90"/>
            <p:cNvSpPr/>
            <p:nvPr/>
          </p:nvSpPr>
          <p:spPr>
            <a:xfrm>
              <a:off x="305196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09" name="Google Shape;3809;p90"/>
            <p:cNvSpPr/>
            <p:nvPr/>
          </p:nvSpPr>
          <p:spPr>
            <a:xfrm>
              <a:off x="631337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10" name="Google Shape;3810;p90"/>
            <p:cNvSpPr/>
            <p:nvPr/>
          </p:nvSpPr>
          <p:spPr>
            <a:xfrm>
              <a:off x="83663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11" name="Google Shape;3811;p90"/>
            <p:cNvSpPr/>
            <p:nvPr/>
          </p:nvSpPr>
          <p:spPr>
            <a:xfrm>
              <a:off x="412290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12" name="Google Shape;3812;p90"/>
            <p:cNvSpPr/>
            <p:nvPr/>
          </p:nvSpPr>
          <p:spPr>
            <a:xfrm>
              <a:off x="959966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13" name="Google Shape;3813;p90"/>
            <p:cNvSpPr/>
            <p:nvPr/>
          </p:nvSpPr>
          <p:spPr>
            <a:xfrm>
              <a:off x="1286106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14" name="Google Shape;3814;p90"/>
            <p:cNvSpPr/>
            <p:nvPr/>
          </p:nvSpPr>
          <p:spPr>
            <a:xfrm>
              <a:off x="738432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15" name="Google Shape;3815;p90"/>
            <p:cNvSpPr/>
            <p:nvPr/>
          </p:nvSpPr>
          <p:spPr>
            <a:xfrm>
              <a:off x="1067060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16" name="Google Shape;3816;p90"/>
            <p:cNvSpPr/>
            <p:nvPr/>
          </p:nvSpPr>
          <p:spPr>
            <a:xfrm>
              <a:off x="1614734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17" name="Google Shape;3817;p90"/>
            <p:cNvSpPr/>
            <p:nvPr/>
          </p:nvSpPr>
          <p:spPr>
            <a:xfrm>
              <a:off x="1940875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18" name="Google Shape;3818;p90"/>
            <p:cNvSpPr/>
            <p:nvPr/>
          </p:nvSpPr>
          <p:spPr>
            <a:xfrm>
              <a:off x="1393201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19" name="Google Shape;3819;p90"/>
            <p:cNvSpPr/>
            <p:nvPr/>
          </p:nvSpPr>
          <p:spPr>
            <a:xfrm>
              <a:off x="1721829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20" name="Google Shape;3820;p90"/>
            <p:cNvSpPr/>
            <p:nvPr/>
          </p:nvSpPr>
          <p:spPr>
            <a:xfrm>
              <a:off x="2269503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21" name="Google Shape;3821;p90"/>
            <p:cNvSpPr/>
            <p:nvPr/>
          </p:nvSpPr>
          <p:spPr>
            <a:xfrm>
              <a:off x="2595644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22" name="Google Shape;3822;p90"/>
            <p:cNvSpPr/>
            <p:nvPr/>
          </p:nvSpPr>
          <p:spPr>
            <a:xfrm>
              <a:off x="2047969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23" name="Google Shape;3823;p90"/>
            <p:cNvSpPr/>
            <p:nvPr/>
          </p:nvSpPr>
          <p:spPr>
            <a:xfrm>
              <a:off x="2376598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24" name="Google Shape;3824;p90"/>
            <p:cNvSpPr/>
            <p:nvPr/>
          </p:nvSpPr>
          <p:spPr>
            <a:xfrm>
              <a:off x="2924272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25" name="Google Shape;3825;p90"/>
            <p:cNvSpPr/>
            <p:nvPr/>
          </p:nvSpPr>
          <p:spPr>
            <a:xfrm>
              <a:off x="3250413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26" name="Google Shape;3826;p90"/>
            <p:cNvSpPr/>
            <p:nvPr/>
          </p:nvSpPr>
          <p:spPr>
            <a:xfrm>
              <a:off x="2702739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27" name="Google Shape;3827;p90"/>
            <p:cNvSpPr/>
            <p:nvPr/>
          </p:nvSpPr>
          <p:spPr>
            <a:xfrm>
              <a:off x="3031366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28" name="Google Shape;3828;p90"/>
            <p:cNvSpPr/>
            <p:nvPr/>
          </p:nvSpPr>
          <p:spPr>
            <a:xfrm>
              <a:off x="3579042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29" name="Google Shape;3829;p90"/>
            <p:cNvSpPr/>
            <p:nvPr/>
          </p:nvSpPr>
          <p:spPr>
            <a:xfrm>
              <a:off x="3357508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30" name="Google Shape;3830;p90"/>
            <p:cNvSpPr/>
            <p:nvPr/>
          </p:nvSpPr>
          <p:spPr>
            <a:xfrm>
              <a:off x="3907670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31" name="Google Shape;3831;p90"/>
            <p:cNvSpPr/>
            <p:nvPr/>
          </p:nvSpPr>
          <p:spPr>
            <a:xfrm>
              <a:off x="4233811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32" name="Google Shape;3832;p90"/>
            <p:cNvSpPr/>
            <p:nvPr/>
          </p:nvSpPr>
          <p:spPr>
            <a:xfrm>
              <a:off x="3686136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33" name="Google Shape;3833;p90"/>
            <p:cNvSpPr/>
            <p:nvPr/>
          </p:nvSpPr>
          <p:spPr>
            <a:xfrm>
              <a:off x="4014764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34" name="Google Shape;3834;p90"/>
            <p:cNvSpPr/>
            <p:nvPr/>
          </p:nvSpPr>
          <p:spPr>
            <a:xfrm>
              <a:off x="4562439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35" name="Google Shape;3835;p90"/>
            <p:cNvSpPr/>
            <p:nvPr/>
          </p:nvSpPr>
          <p:spPr>
            <a:xfrm>
              <a:off x="4888580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36" name="Google Shape;3836;p90"/>
            <p:cNvSpPr/>
            <p:nvPr/>
          </p:nvSpPr>
          <p:spPr>
            <a:xfrm>
              <a:off x="4340905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37" name="Google Shape;3837;p90"/>
            <p:cNvSpPr/>
            <p:nvPr/>
          </p:nvSpPr>
          <p:spPr>
            <a:xfrm>
              <a:off x="4669534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38" name="Google Shape;3838;p90"/>
            <p:cNvSpPr/>
            <p:nvPr/>
          </p:nvSpPr>
          <p:spPr>
            <a:xfrm>
              <a:off x="5217208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39" name="Google Shape;3839;p90"/>
            <p:cNvSpPr/>
            <p:nvPr/>
          </p:nvSpPr>
          <p:spPr>
            <a:xfrm>
              <a:off x="5543348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40" name="Google Shape;3840;p90"/>
            <p:cNvSpPr/>
            <p:nvPr/>
          </p:nvSpPr>
          <p:spPr>
            <a:xfrm>
              <a:off x="4995674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41" name="Google Shape;3841;p90"/>
            <p:cNvSpPr/>
            <p:nvPr/>
          </p:nvSpPr>
          <p:spPr>
            <a:xfrm>
              <a:off x="5324302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42" name="Google Shape;3842;p90"/>
            <p:cNvSpPr/>
            <p:nvPr/>
          </p:nvSpPr>
          <p:spPr>
            <a:xfrm>
              <a:off x="5871977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43" name="Google Shape;3843;p90"/>
            <p:cNvSpPr/>
            <p:nvPr/>
          </p:nvSpPr>
          <p:spPr>
            <a:xfrm>
              <a:off x="6198118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44" name="Google Shape;3844;p90"/>
            <p:cNvSpPr/>
            <p:nvPr/>
          </p:nvSpPr>
          <p:spPr>
            <a:xfrm>
              <a:off x="5650443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45" name="Google Shape;3845;p90"/>
            <p:cNvSpPr/>
            <p:nvPr/>
          </p:nvSpPr>
          <p:spPr>
            <a:xfrm>
              <a:off x="5979071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46" name="Google Shape;3846;p90"/>
            <p:cNvSpPr/>
            <p:nvPr/>
          </p:nvSpPr>
          <p:spPr>
            <a:xfrm>
              <a:off x="6526745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47" name="Google Shape;3847;p90"/>
            <p:cNvSpPr/>
            <p:nvPr/>
          </p:nvSpPr>
          <p:spPr>
            <a:xfrm>
              <a:off x="6852887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48" name="Google Shape;3848;p90"/>
            <p:cNvSpPr/>
            <p:nvPr/>
          </p:nvSpPr>
          <p:spPr>
            <a:xfrm>
              <a:off x="6305212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49" name="Google Shape;3849;p90"/>
            <p:cNvSpPr/>
            <p:nvPr/>
          </p:nvSpPr>
          <p:spPr>
            <a:xfrm>
              <a:off x="6633840" y="4856242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50" name="Google Shape;3850;p90"/>
            <p:cNvSpPr/>
            <p:nvPr/>
          </p:nvSpPr>
          <p:spPr>
            <a:xfrm>
              <a:off x="7181515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51" name="Google Shape;3851;p90"/>
            <p:cNvSpPr/>
            <p:nvPr/>
          </p:nvSpPr>
          <p:spPr>
            <a:xfrm>
              <a:off x="6959981" y="4856242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52" name="Google Shape;3852;p90"/>
            <p:cNvSpPr/>
            <p:nvPr/>
          </p:nvSpPr>
          <p:spPr>
            <a:xfrm>
              <a:off x="7510142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53" name="Google Shape;3853;p90"/>
            <p:cNvSpPr/>
            <p:nvPr/>
          </p:nvSpPr>
          <p:spPr>
            <a:xfrm>
              <a:off x="7836283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54" name="Google Shape;3854;p90"/>
            <p:cNvSpPr/>
            <p:nvPr/>
          </p:nvSpPr>
          <p:spPr>
            <a:xfrm>
              <a:off x="7288609" y="485624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55" name="Google Shape;3855;p90"/>
            <p:cNvSpPr/>
            <p:nvPr/>
          </p:nvSpPr>
          <p:spPr>
            <a:xfrm>
              <a:off x="7617237" y="485624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56" name="Google Shape;3856;p90"/>
            <p:cNvSpPr/>
            <p:nvPr/>
          </p:nvSpPr>
          <p:spPr>
            <a:xfrm>
              <a:off x="8164912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57" name="Google Shape;3857;p90"/>
            <p:cNvSpPr/>
            <p:nvPr/>
          </p:nvSpPr>
          <p:spPr>
            <a:xfrm>
              <a:off x="8491052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58" name="Google Shape;3858;p90"/>
            <p:cNvSpPr/>
            <p:nvPr/>
          </p:nvSpPr>
          <p:spPr>
            <a:xfrm>
              <a:off x="7943378" y="485624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59" name="Google Shape;3859;p90"/>
            <p:cNvSpPr/>
            <p:nvPr/>
          </p:nvSpPr>
          <p:spPr>
            <a:xfrm>
              <a:off x="8272007" y="485624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60" name="Google Shape;3860;p90"/>
            <p:cNvSpPr/>
            <p:nvPr/>
          </p:nvSpPr>
          <p:spPr>
            <a:xfrm>
              <a:off x="8819680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61" name="Google Shape;3861;p90"/>
            <p:cNvSpPr/>
            <p:nvPr/>
          </p:nvSpPr>
          <p:spPr>
            <a:xfrm>
              <a:off x="9145821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62" name="Google Shape;3862;p90"/>
            <p:cNvSpPr/>
            <p:nvPr/>
          </p:nvSpPr>
          <p:spPr>
            <a:xfrm>
              <a:off x="8598147" y="485624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63" name="Google Shape;3863;p90"/>
            <p:cNvSpPr/>
            <p:nvPr/>
          </p:nvSpPr>
          <p:spPr>
            <a:xfrm>
              <a:off x="8926774" y="485624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64" name="Google Shape;3864;p90"/>
            <p:cNvSpPr/>
            <p:nvPr/>
          </p:nvSpPr>
          <p:spPr>
            <a:xfrm>
              <a:off x="9474450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65" name="Google Shape;3865;p90"/>
            <p:cNvSpPr/>
            <p:nvPr/>
          </p:nvSpPr>
          <p:spPr>
            <a:xfrm>
              <a:off x="9800591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66" name="Google Shape;3866;p90"/>
            <p:cNvSpPr/>
            <p:nvPr/>
          </p:nvSpPr>
          <p:spPr>
            <a:xfrm>
              <a:off x="9252915" y="485624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67" name="Google Shape;3867;p90"/>
            <p:cNvSpPr/>
            <p:nvPr/>
          </p:nvSpPr>
          <p:spPr>
            <a:xfrm>
              <a:off x="9581544" y="485624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68" name="Google Shape;3868;p90"/>
            <p:cNvSpPr/>
            <p:nvPr/>
          </p:nvSpPr>
          <p:spPr>
            <a:xfrm>
              <a:off x="10129218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69" name="Google Shape;3869;p90"/>
            <p:cNvSpPr/>
            <p:nvPr/>
          </p:nvSpPr>
          <p:spPr>
            <a:xfrm>
              <a:off x="10455360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70" name="Google Shape;3870;p90"/>
            <p:cNvSpPr/>
            <p:nvPr/>
          </p:nvSpPr>
          <p:spPr>
            <a:xfrm>
              <a:off x="9907685" y="485624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71" name="Google Shape;3871;p90"/>
            <p:cNvSpPr/>
            <p:nvPr/>
          </p:nvSpPr>
          <p:spPr>
            <a:xfrm>
              <a:off x="10236312" y="485624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72" name="Google Shape;3872;p90"/>
            <p:cNvSpPr/>
            <p:nvPr/>
          </p:nvSpPr>
          <p:spPr>
            <a:xfrm>
              <a:off x="10783987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73" name="Google Shape;3873;p90"/>
            <p:cNvSpPr/>
            <p:nvPr/>
          </p:nvSpPr>
          <p:spPr>
            <a:xfrm>
              <a:off x="10562454" y="485624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74" name="Google Shape;3874;p90"/>
            <p:cNvSpPr/>
            <p:nvPr/>
          </p:nvSpPr>
          <p:spPr>
            <a:xfrm>
              <a:off x="11112615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75" name="Google Shape;3875;p90"/>
            <p:cNvSpPr/>
            <p:nvPr/>
          </p:nvSpPr>
          <p:spPr>
            <a:xfrm>
              <a:off x="11438757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76" name="Google Shape;3876;p90"/>
            <p:cNvSpPr/>
            <p:nvPr/>
          </p:nvSpPr>
          <p:spPr>
            <a:xfrm>
              <a:off x="10891083" y="485624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77" name="Google Shape;3877;p90"/>
            <p:cNvSpPr/>
            <p:nvPr/>
          </p:nvSpPr>
          <p:spPr>
            <a:xfrm>
              <a:off x="11219710" y="485624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78" name="Google Shape;3878;p90"/>
            <p:cNvSpPr/>
            <p:nvPr/>
          </p:nvSpPr>
          <p:spPr>
            <a:xfrm>
              <a:off x="11767385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79" name="Google Shape;3879;p90"/>
            <p:cNvSpPr/>
            <p:nvPr/>
          </p:nvSpPr>
          <p:spPr>
            <a:xfrm>
              <a:off x="12093526" y="4859973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80" name="Google Shape;3880;p90"/>
            <p:cNvSpPr/>
            <p:nvPr/>
          </p:nvSpPr>
          <p:spPr>
            <a:xfrm>
              <a:off x="11545852" y="4856241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81" name="Google Shape;3881;p90"/>
            <p:cNvSpPr/>
            <p:nvPr/>
          </p:nvSpPr>
          <p:spPr>
            <a:xfrm>
              <a:off x="11874480" y="4856241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882" name="Google Shape;3882;p90"/>
          <p:cNvGrpSpPr/>
          <p:nvPr/>
        </p:nvGrpSpPr>
        <p:grpSpPr>
          <a:xfrm>
            <a:off x="83664" y="3484253"/>
            <a:ext cx="12009863" cy="176637"/>
            <a:chOff x="83664" y="3400078"/>
            <a:chExt cx="12009863" cy="176637"/>
          </a:xfrm>
        </p:grpSpPr>
        <p:sp>
          <p:nvSpPr>
            <p:cNvPr id="3883" name="Google Shape;3883;p90"/>
            <p:cNvSpPr/>
            <p:nvPr/>
          </p:nvSpPr>
          <p:spPr>
            <a:xfrm>
              <a:off x="11871994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84" name="Google Shape;3884;p90"/>
            <p:cNvSpPr/>
            <p:nvPr/>
          </p:nvSpPr>
          <p:spPr>
            <a:xfrm>
              <a:off x="11545853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85" name="Google Shape;3885;p90"/>
            <p:cNvSpPr/>
            <p:nvPr/>
          </p:nvSpPr>
          <p:spPr>
            <a:xfrm flipH="1">
              <a:off x="11979088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86" name="Google Shape;3886;p90"/>
            <p:cNvSpPr/>
            <p:nvPr/>
          </p:nvSpPr>
          <p:spPr>
            <a:xfrm flipH="1">
              <a:off x="11652948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87" name="Google Shape;3887;p90"/>
            <p:cNvSpPr/>
            <p:nvPr/>
          </p:nvSpPr>
          <p:spPr>
            <a:xfrm>
              <a:off x="11217224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88" name="Google Shape;3888;p90"/>
            <p:cNvSpPr/>
            <p:nvPr/>
          </p:nvSpPr>
          <p:spPr>
            <a:xfrm>
              <a:off x="10891084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89" name="Google Shape;3889;p90"/>
            <p:cNvSpPr/>
            <p:nvPr/>
          </p:nvSpPr>
          <p:spPr>
            <a:xfrm flipH="1">
              <a:off x="11324319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90" name="Google Shape;3890;p90"/>
            <p:cNvSpPr/>
            <p:nvPr/>
          </p:nvSpPr>
          <p:spPr>
            <a:xfrm flipH="1">
              <a:off x="10998178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91" name="Google Shape;3891;p90"/>
            <p:cNvSpPr/>
            <p:nvPr/>
          </p:nvSpPr>
          <p:spPr>
            <a:xfrm>
              <a:off x="10562456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92" name="Google Shape;3892;p90"/>
            <p:cNvSpPr/>
            <p:nvPr/>
          </p:nvSpPr>
          <p:spPr>
            <a:xfrm>
              <a:off x="10236315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93" name="Google Shape;3893;p90"/>
            <p:cNvSpPr/>
            <p:nvPr/>
          </p:nvSpPr>
          <p:spPr>
            <a:xfrm flipH="1">
              <a:off x="10669550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94" name="Google Shape;3894;p90"/>
            <p:cNvSpPr/>
            <p:nvPr/>
          </p:nvSpPr>
          <p:spPr>
            <a:xfrm flipH="1">
              <a:off x="10343410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95" name="Google Shape;3895;p90"/>
            <p:cNvSpPr/>
            <p:nvPr/>
          </p:nvSpPr>
          <p:spPr>
            <a:xfrm>
              <a:off x="9907687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96" name="Google Shape;3896;p90"/>
            <p:cNvSpPr/>
            <p:nvPr/>
          </p:nvSpPr>
          <p:spPr>
            <a:xfrm>
              <a:off x="9581546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97" name="Google Shape;3897;p90"/>
            <p:cNvSpPr/>
            <p:nvPr/>
          </p:nvSpPr>
          <p:spPr>
            <a:xfrm flipH="1">
              <a:off x="10014782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98" name="Google Shape;3898;p90"/>
            <p:cNvSpPr/>
            <p:nvPr/>
          </p:nvSpPr>
          <p:spPr>
            <a:xfrm flipH="1">
              <a:off x="9688641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99" name="Google Shape;3899;p90"/>
            <p:cNvSpPr/>
            <p:nvPr/>
          </p:nvSpPr>
          <p:spPr>
            <a:xfrm>
              <a:off x="9252918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00" name="Google Shape;3900;p90"/>
            <p:cNvSpPr/>
            <p:nvPr/>
          </p:nvSpPr>
          <p:spPr>
            <a:xfrm>
              <a:off x="8926777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01" name="Google Shape;3901;p90"/>
            <p:cNvSpPr/>
            <p:nvPr/>
          </p:nvSpPr>
          <p:spPr>
            <a:xfrm flipH="1">
              <a:off x="9360012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02" name="Google Shape;3902;p90"/>
            <p:cNvSpPr/>
            <p:nvPr/>
          </p:nvSpPr>
          <p:spPr>
            <a:xfrm flipH="1">
              <a:off x="9033872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03" name="Google Shape;3903;p90"/>
            <p:cNvSpPr/>
            <p:nvPr/>
          </p:nvSpPr>
          <p:spPr>
            <a:xfrm>
              <a:off x="8598148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04" name="Google Shape;3904;p90"/>
            <p:cNvSpPr/>
            <p:nvPr/>
          </p:nvSpPr>
          <p:spPr>
            <a:xfrm flipH="1">
              <a:off x="8705243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05" name="Google Shape;3905;p90"/>
            <p:cNvSpPr/>
            <p:nvPr/>
          </p:nvSpPr>
          <p:spPr>
            <a:xfrm>
              <a:off x="8269520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06" name="Google Shape;3906;p90"/>
            <p:cNvSpPr/>
            <p:nvPr/>
          </p:nvSpPr>
          <p:spPr>
            <a:xfrm>
              <a:off x="7943379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07" name="Google Shape;3907;p90"/>
            <p:cNvSpPr/>
            <p:nvPr/>
          </p:nvSpPr>
          <p:spPr>
            <a:xfrm flipH="1">
              <a:off x="8376614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08" name="Google Shape;3908;p90"/>
            <p:cNvSpPr/>
            <p:nvPr/>
          </p:nvSpPr>
          <p:spPr>
            <a:xfrm flipH="1">
              <a:off x="8050474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09" name="Google Shape;3909;p90"/>
            <p:cNvSpPr/>
            <p:nvPr/>
          </p:nvSpPr>
          <p:spPr>
            <a:xfrm>
              <a:off x="7614751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10" name="Google Shape;3910;p90"/>
            <p:cNvSpPr/>
            <p:nvPr/>
          </p:nvSpPr>
          <p:spPr>
            <a:xfrm>
              <a:off x="7288610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11" name="Google Shape;3911;p90"/>
            <p:cNvSpPr/>
            <p:nvPr/>
          </p:nvSpPr>
          <p:spPr>
            <a:xfrm flipH="1">
              <a:off x="7721846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12" name="Google Shape;3912;p90"/>
            <p:cNvSpPr/>
            <p:nvPr/>
          </p:nvSpPr>
          <p:spPr>
            <a:xfrm flipH="1">
              <a:off x="7395705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13" name="Google Shape;3913;p90"/>
            <p:cNvSpPr/>
            <p:nvPr/>
          </p:nvSpPr>
          <p:spPr>
            <a:xfrm>
              <a:off x="6959982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14" name="Google Shape;3914;p90"/>
            <p:cNvSpPr/>
            <p:nvPr/>
          </p:nvSpPr>
          <p:spPr>
            <a:xfrm>
              <a:off x="6633842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15" name="Google Shape;3915;p90"/>
            <p:cNvSpPr/>
            <p:nvPr/>
          </p:nvSpPr>
          <p:spPr>
            <a:xfrm flipH="1">
              <a:off x="7067077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16" name="Google Shape;3916;p90"/>
            <p:cNvSpPr/>
            <p:nvPr/>
          </p:nvSpPr>
          <p:spPr>
            <a:xfrm flipH="1">
              <a:off x="6740936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17" name="Google Shape;3917;p90"/>
            <p:cNvSpPr/>
            <p:nvPr/>
          </p:nvSpPr>
          <p:spPr>
            <a:xfrm>
              <a:off x="6305213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18" name="Google Shape;3918;p90"/>
            <p:cNvSpPr/>
            <p:nvPr/>
          </p:nvSpPr>
          <p:spPr>
            <a:xfrm>
              <a:off x="5979072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19" name="Google Shape;3919;p90"/>
            <p:cNvSpPr/>
            <p:nvPr/>
          </p:nvSpPr>
          <p:spPr>
            <a:xfrm flipH="1">
              <a:off x="6412308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20" name="Google Shape;3920;p90"/>
            <p:cNvSpPr/>
            <p:nvPr/>
          </p:nvSpPr>
          <p:spPr>
            <a:xfrm flipH="1">
              <a:off x="6086167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21" name="Google Shape;3921;p90"/>
            <p:cNvSpPr/>
            <p:nvPr/>
          </p:nvSpPr>
          <p:spPr>
            <a:xfrm>
              <a:off x="5650445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22" name="Google Shape;3922;p90"/>
            <p:cNvSpPr/>
            <p:nvPr/>
          </p:nvSpPr>
          <p:spPr>
            <a:xfrm>
              <a:off x="5324303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23" name="Google Shape;3923;p90"/>
            <p:cNvSpPr/>
            <p:nvPr/>
          </p:nvSpPr>
          <p:spPr>
            <a:xfrm flipH="1">
              <a:off x="5757539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24" name="Google Shape;3924;p90"/>
            <p:cNvSpPr/>
            <p:nvPr/>
          </p:nvSpPr>
          <p:spPr>
            <a:xfrm flipH="1">
              <a:off x="5431399" y="3400078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25" name="Google Shape;3925;p90"/>
            <p:cNvSpPr/>
            <p:nvPr/>
          </p:nvSpPr>
          <p:spPr>
            <a:xfrm>
              <a:off x="4995675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26" name="Google Shape;3926;p90"/>
            <p:cNvSpPr/>
            <p:nvPr/>
          </p:nvSpPr>
          <p:spPr>
            <a:xfrm flipH="1">
              <a:off x="5102769" y="3400078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27" name="Google Shape;3927;p90"/>
            <p:cNvSpPr/>
            <p:nvPr/>
          </p:nvSpPr>
          <p:spPr>
            <a:xfrm>
              <a:off x="4667048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28" name="Google Shape;3928;p90"/>
            <p:cNvSpPr/>
            <p:nvPr/>
          </p:nvSpPr>
          <p:spPr>
            <a:xfrm>
              <a:off x="4340907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29" name="Google Shape;3929;p90"/>
            <p:cNvSpPr/>
            <p:nvPr/>
          </p:nvSpPr>
          <p:spPr>
            <a:xfrm flipH="1">
              <a:off x="4774142" y="340007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30" name="Google Shape;3930;p90"/>
            <p:cNvSpPr/>
            <p:nvPr/>
          </p:nvSpPr>
          <p:spPr>
            <a:xfrm flipH="1">
              <a:off x="4448001" y="340007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31" name="Google Shape;3931;p90"/>
            <p:cNvSpPr/>
            <p:nvPr/>
          </p:nvSpPr>
          <p:spPr>
            <a:xfrm>
              <a:off x="4012278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32" name="Google Shape;3932;p90"/>
            <p:cNvSpPr/>
            <p:nvPr/>
          </p:nvSpPr>
          <p:spPr>
            <a:xfrm>
              <a:off x="3686138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33" name="Google Shape;3933;p90"/>
            <p:cNvSpPr/>
            <p:nvPr/>
          </p:nvSpPr>
          <p:spPr>
            <a:xfrm flipH="1">
              <a:off x="4119373" y="340007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34" name="Google Shape;3934;p90"/>
            <p:cNvSpPr/>
            <p:nvPr/>
          </p:nvSpPr>
          <p:spPr>
            <a:xfrm flipH="1">
              <a:off x="3793231" y="340007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35" name="Google Shape;3935;p90"/>
            <p:cNvSpPr/>
            <p:nvPr/>
          </p:nvSpPr>
          <p:spPr>
            <a:xfrm>
              <a:off x="3357510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36" name="Google Shape;3936;p90"/>
            <p:cNvSpPr/>
            <p:nvPr/>
          </p:nvSpPr>
          <p:spPr>
            <a:xfrm>
              <a:off x="3031369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37" name="Google Shape;3937;p90"/>
            <p:cNvSpPr/>
            <p:nvPr/>
          </p:nvSpPr>
          <p:spPr>
            <a:xfrm flipH="1">
              <a:off x="3464604" y="340007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38" name="Google Shape;3938;p90"/>
            <p:cNvSpPr/>
            <p:nvPr/>
          </p:nvSpPr>
          <p:spPr>
            <a:xfrm flipH="1">
              <a:off x="3138464" y="340007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39" name="Google Shape;3939;p90"/>
            <p:cNvSpPr/>
            <p:nvPr/>
          </p:nvSpPr>
          <p:spPr>
            <a:xfrm>
              <a:off x="2702740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40" name="Google Shape;3940;p90"/>
            <p:cNvSpPr/>
            <p:nvPr/>
          </p:nvSpPr>
          <p:spPr>
            <a:xfrm>
              <a:off x="2376599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41" name="Google Shape;3941;p90"/>
            <p:cNvSpPr/>
            <p:nvPr/>
          </p:nvSpPr>
          <p:spPr>
            <a:xfrm flipH="1">
              <a:off x="2809836" y="340007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42" name="Google Shape;3942;p90"/>
            <p:cNvSpPr/>
            <p:nvPr/>
          </p:nvSpPr>
          <p:spPr>
            <a:xfrm flipH="1">
              <a:off x="2483694" y="340007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43" name="Google Shape;3943;p90"/>
            <p:cNvSpPr/>
            <p:nvPr/>
          </p:nvSpPr>
          <p:spPr>
            <a:xfrm>
              <a:off x="2047972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44" name="Google Shape;3944;p90"/>
            <p:cNvSpPr/>
            <p:nvPr/>
          </p:nvSpPr>
          <p:spPr>
            <a:xfrm>
              <a:off x="1721830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45" name="Google Shape;3945;p90"/>
            <p:cNvSpPr/>
            <p:nvPr/>
          </p:nvSpPr>
          <p:spPr>
            <a:xfrm flipH="1">
              <a:off x="2155066" y="340007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46" name="Google Shape;3946;p90"/>
            <p:cNvSpPr/>
            <p:nvPr/>
          </p:nvSpPr>
          <p:spPr>
            <a:xfrm flipH="1">
              <a:off x="1828926" y="340007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47" name="Google Shape;3947;p90"/>
            <p:cNvSpPr/>
            <p:nvPr/>
          </p:nvSpPr>
          <p:spPr>
            <a:xfrm>
              <a:off x="1393203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48" name="Google Shape;3948;p90"/>
            <p:cNvSpPr/>
            <p:nvPr/>
          </p:nvSpPr>
          <p:spPr>
            <a:xfrm flipH="1">
              <a:off x="1500297" y="340007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49" name="Google Shape;3949;p90"/>
            <p:cNvSpPr/>
            <p:nvPr/>
          </p:nvSpPr>
          <p:spPr>
            <a:xfrm>
              <a:off x="1064575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50" name="Google Shape;3950;p90"/>
            <p:cNvSpPr/>
            <p:nvPr/>
          </p:nvSpPr>
          <p:spPr>
            <a:xfrm>
              <a:off x="738433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51" name="Google Shape;3951;p90"/>
            <p:cNvSpPr/>
            <p:nvPr/>
          </p:nvSpPr>
          <p:spPr>
            <a:xfrm flipH="1">
              <a:off x="1171668" y="340007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52" name="Google Shape;3952;p90"/>
            <p:cNvSpPr/>
            <p:nvPr/>
          </p:nvSpPr>
          <p:spPr>
            <a:xfrm flipH="1">
              <a:off x="845528" y="340007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53" name="Google Shape;3953;p90"/>
            <p:cNvSpPr/>
            <p:nvPr/>
          </p:nvSpPr>
          <p:spPr>
            <a:xfrm>
              <a:off x="409805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54" name="Google Shape;3954;p90"/>
            <p:cNvSpPr/>
            <p:nvPr/>
          </p:nvSpPr>
          <p:spPr>
            <a:xfrm>
              <a:off x="83664" y="3403809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55" name="Google Shape;3955;p90"/>
            <p:cNvSpPr/>
            <p:nvPr/>
          </p:nvSpPr>
          <p:spPr>
            <a:xfrm flipH="1">
              <a:off x="516899" y="3400078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56" name="Google Shape;3956;p90"/>
            <p:cNvSpPr/>
            <p:nvPr/>
          </p:nvSpPr>
          <p:spPr>
            <a:xfrm flipH="1">
              <a:off x="190758" y="3400078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957" name="Google Shape;3957;p90"/>
          <p:cNvGrpSpPr/>
          <p:nvPr/>
        </p:nvGrpSpPr>
        <p:grpSpPr>
          <a:xfrm>
            <a:off x="83663" y="3769287"/>
            <a:ext cx="12009864" cy="176637"/>
            <a:chOff x="83663" y="3697854"/>
            <a:chExt cx="12009864" cy="176637"/>
          </a:xfrm>
        </p:grpSpPr>
        <p:sp>
          <p:nvSpPr>
            <p:cNvPr id="3958" name="Google Shape;3958;p90"/>
            <p:cNvSpPr/>
            <p:nvPr/>
          </p:nvSpPr>
          <p:spPr>
            <a:xfrm>
              <a:off x="5217208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59" name="Google Shape;3959;p90"/>
            <p:cNvSpPr/>
            <p:nvPr/>
          </p:nvSpPr>
          <p:spPr>
            <a:xfrm>
              <a:off x="5543349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60" name="Google Shape;3960;p90"/>
            <p:cNvSpPr/>
            <p:nvPr/>
          </p:nvSpPr>
          <p:spPr>
            <a:xfrm>
              <a:off x="4995675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61" name="Google Shape;3961;p90"/>
            <p:cNvSpPr/>
            <p:nvPr/>
          </p:nvSpPr>
          <p:spPr>
            <a:xfrm>
              <a:off x="5324302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62" name="Google Shape;3962;p90"/>
            <p:cNvSpPr/>
            <p:nvPr/>
          </p:nvSpPr>
          <p:spPr>
            <a:xfrm>
              <a:off x="5871978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63" name="Google Shape;3963;p90"/>
            <p:cNvSpPr/>
            <p:nvPr/>
          </p:nvSpPr>
          <p:spPr>
            <a:xfrm>
              <a:off x="6198118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64" name="Google Shape;3964;p90"/>
            <p:cNvSpPr/>
            <p:nvPr/>
          </p:nvSpPr>
          <p:spPr>
            <a:xfrm>
              <a:off x="5650444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65" name="Google Shape;3965;p90"/>
            <p:cNvSpPr/>
            <p:nvPr/>
          </p:nvSpPr>
          <p:spPr>
            <a:xfrm>
              <a:off x="5979072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66" name="Google Shape;3966;p90"/>
            <p:cNvSpPr/>
            <p:nvPr/>
          </p:nvSpPr>
          <p:spPr>
            <a:xfrm>
              <a:off x="6526746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67" name="Google Shape;3967;p90"/>
            <p:cNvSpPr/>
            <p:nvPr/>
          </p:nvSpPr>
          <p:spPr>
            <a:xfrm>
              <a:off x="6852887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68" name="Google Shape;3968;p90"/>
            <p:cNvSpPr/>
            <p:nvPr/>
          </p:nvSpPr>
          <p:spPr>
            <a:xfrm>
              <a:off x="6305213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69" name="Google Shape;3969;p90"/>
            <p:cNvSpPr/>
            <p:nvPr/>
          </p:nvSpPr>
          <p:spPr>
            <a:xfrm>
              <a:off x="6633841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70" name="Google Shape;3970;p90"/>
            <p:cNvSpPr/>
            <p:nvPr/>
          </p:nvSpPr>
          <p:spPr>
            <a:xfrm>
              <a:off x="7181515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71" name="Google Shape;3971;p90"/>
            <p:cNvSpPr/>
            <p:nvPr/>
          </p:nvSpPr>
          <p:spPr>
            <a:xfrm>
              <a:off x="7507656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72" name="Google Shape;3972;p90"/>
            <p:cNvSpPr/>
            <p:nvPr/>
          </p:nvSpPr>
          <p:spPr>
            <a:xfrm>
              <a:off x="6959982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73" name="Google Shape;3973;p90"/>
            <p:cNvSpPr/>
            <p:nvPr/>
          </p:nvSpPr>
          <p:spPr>
            <a:xfrm>
              <a:off x="7288610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74" name="Google Shape;3974;p90"/>
            <p:cNvSpPr/>
            <p:nvPr/>
          </p:nvSpPr>
          <p:spPr>
            <a:xfrm>
              <a:off x="7836284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75" name="Google Shape;3975;p90"/>
            <p:cNvSpPr/>
            <p:nvPr/>
          </p:nvSpPr>
          <p:spPr>
            <a:xfrm>
              <a:off x="8162425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76" name="Google Shape;3976;p90"/>
            <p:cNvSpPr/>
            <p:nvPr/>
          </p:nvSpPr>
          <p:spPr>
            <a:xfrm>
              <a:off x="7614751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77" name="Google Shape;3977;p90"/>
            <p:cNvSpPr/>
            <p:nvPr/>
          </p:nvSpPr>
          <p:spPr>
            <a:xfrm>
              <a:off x="7943378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78" name="Google Shape;3978;p90"/>
            <p:cNvSpPr/>
            <p:nvPr/>
          </p:nvSpPr>
          <p:spPr>
            <a:xfrm>
              <a:off x="8491054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79" name="Google Shape;3979;p90"/>
            <p:cNvSpPr/>
            <p:nvPr/>
          </p:nvSpPr>
          <p:spPr>
            <a:xfrm>
              <a:off x="8269520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80" name="Google Shape;3980;p90"/>
            <p:cNvSpPr/>
            <p:nvPr/>
          </p:nvSpPr>
          <p:spPr>
            <a:xfrm>
              <a:off x="8819682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81" name="Google Shape;3981;p90"/>
            <p:cNvSpPr/>
            <p:nvPr/>
          </p:nvSpPr>
          <p:spPr>
            <a:xfrm>
              <a:off x="9145823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82" name="Google Shape;3982;p90"/>
            <p:cNvSpPr/>
            <p:nvPr/>
          </p:nvSpPr>
          <p:spPr>
            <a:xfrm>
              <a:off x="8598148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83" name="Google Shape;3983;p90"/>
            <p:cNvSpPr/>
            <p:nvPr/>
          </p:nvSpPr>
          <p:spPr>
            <a:xfrm>
              <a:off x="8926776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84" name="Google Shape;3984;p90"/>
            <p:cNvSpPr/>
            <p:nvPr/>
          </p:nvSpPr>
          <p:spPr>
            <a:xfrm>
              <a:off x="9474451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85" name="Google Shape;3985;p90"/>
            <p:cNvSpPr/>
            <p:nvPr/>
          </p:nvSpPr>
          <p:spPr>
            <a:xfrm>
              <a:off x="9800592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86" name="Google Shape;3986;p90"/>
            <p:cNvSpPr/>
            <p:nvPr/>
          </p:nvSpPr>
          <p:spPr>
            <a:xfrm>
              <a:off x="9252918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87" name="Google Shape;3987;p90"/>
            <p:cNvSpPr/>
            <p:nvPr/>
          </p:nvSpPr>
          <p:spPr>
            <a:xfrm>
              <a:off x="9581546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88" name="Google Shape;3988;p90"/>
            <p:cNvSpPr/>
            <p:nvPr/>
          </p:nvSpPr>
          <p:spPr>
            <a:xfrm>
              <a:off x="10129220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89" name="Google Shape;3989;p90"/>
            <p:cNvSpPr/>
            <p:nvPr/>
          </p:nvSpPr>
          <p:spPr>
            <a:xfrm>
              <a:off x="10455360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90" name="Google Shape;3990;p90"/>
            <p:cNvSpPr/>
            <p:nvPr/>
          </p:nvSpPr>
          <p:spPr>
            <a:xfrm>
              <a:off x="9907686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91" name="Google Shape;3991;p90"/>
            <p:cNvSpPr/>
            <p:nvPr/>
          </p:nvSpPr>
          <p:spPr>
            <a:xfrm>
              <a:off x="10236314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92" name="Google Shape;3992;p90"/>
            <p:cNvSpPr/>
            <p:nvPr/>
          </p:nvSpPr>
          <p:spPr>
            <a:xfrm>
              <a:off x="10783989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93" name="Google Shape;3993;p90"/>
            <p:cNvSpPr/>
            <p:nvPr/>
          </p:nvSpPr>
          <p:spPr>
            <a:xfrm>
              <a:off x="11110130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94" name="Google Shape;3994;p90"/>
            <p:cNvSpPr/>
            <p:nvPr/>
          </p:nvSpPr>
          <p:spPr>
            <a:xfrm>
              <a:off x="10562455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95" name="Google Shape;3995;p90"/>
            <p:cNvSpPr/>
            <p:nvPr/>
          </p:nvSpPr>
          <p:spPr>
            <a:xfrm>
              <a:off x="10891083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96" name="Google Shape;3996;p90"/>
            <p:cNvSpPr/>
            <p:nvPr/>
          </p:nvSpPr>
          <p:spPr>
            <a:xfrm>
              <a:off x="11438757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97" name="Google Shape;3997;p90"/>
            <p:cNvSpPr/>
            <p:nvPr/>
          </p:nvSpPr>
          <p:spPr>
            <a:xfrm>
              <a:off x="11764899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98" name="Google Shape;3998;p90"/>
            <p:cNvSpPr/>
            <p:nvPr/>
          </p:nvSpPr>
          <p:spPr>
            <a:xfrm>
              <a:off x="11217225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99" name="Google Shape;3999;p90"/>
            <p:cNvSpPr/>
            <p:nvPr/>
          </p:nvSpPr>
          <p:spPr>
            <a:xfrm>
              <a:off x="11545852" y="369785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00" name="Google Shape;4000;p90"/>
            <p:cNvSpPr/>
            <p:nvPr/>
          </p:nvSpPr>
          <p:spPr>
            <a:xfrm>
              <a:off x="12093527" y="370158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01" name="Google Shape;4001;p90"/>
            <p:cNvSpPr/>
            <p:nvPr/>
          </p:nvSpPr>
          <p:spPr>
            <a:xfrm>
              <a:off x="11871993" y="369785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02" name="Google Shape;4002;p90"/>
            <p:cNvSpPr/>
            <p:nvPr/>
          </p:nvSpPr>
          <p:spPr>
            <a:xfrm>
              <a:off x="302710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03" name="Google Shape;4003;p90"/>
            <p:cNvSpPr/>
            <p:nvPr/>
          </p:nvSpPr>
          <p:spPr>
            <a:xfrm>
              <a:off x="83663" y="369785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04" name="Google Shape;4004;p90"/>
            <p:cNvSpPr/>
            <p:nvPr/>
          </p:nvSpPr>
          <p:spPr>
            <a:xfrm>
              <a:off x="631337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05" name="Google Shape;4005;p90"/>
            <p:cNvSpPr/>
            <p:nvPr/>
          </p:nvSpPr>
          <p:spPr>
            <a:xfrm>
              <a:off x="957479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06" name="Google Shape;4006;p90"/>
            <p:cNvSpPr/>
            <p:nvPr/>
          </p:nvSpPr>
          <p:spPr>
            <a:xfrm>
              <a:off x="409806" y="369785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07" name="Google Shape;4007;p90"/>
            <p:cNvSpPr/>
            <p:nvPr/>
          </p:nvSpPr>
          <p:spPr>
            <a:xfrm>
              <a:off x="738432" y="369785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08" name="Google Shape;4008;p90"/>
            <p:cNvSpPr/>
            <p:nvPr/>
          </p:nvSpPr>
          <p:spPr>
            <a:xfrm>
              <a:off x="1286107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09" name="Google Shape;4009;p90"/>
            <p:cNvSpPr/>
            <p:nvPr/>
          </p:nvSpPr>
          <p:spPr>
            <a:xfrm>
              <a:off x="1064574" y="369785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10" name="Google Shape;4010;p90"/>
            <p:cNvSpPr/>
            <p:nvPr/>
          </p:nvSpPr>
          <p:spPr>
            <a:xfrm>
              <a:off x="1614735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11" name="Google Shape;4011;p90"/>
            <p:cNvSpPr/>
            <p:nvPr/>
          </p:nvSpPr>
          <p:spPr>
            <a:xfrm>
              <a:off x="1940877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12" name="Google Shape;4012;p90"/>
            <p:cNvSpPr/>
            <p:nvPr/>
          </p:nvSpPr>
          <p:spPr>
            <a:xfrm>
              <a:off x="1393203" y="369785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13" name="Google Shape;4013;p90"/>
            <p:cNvSpPr/>
            <p:nvPr/>
          </p:nvSpPr>
          <p:spPr>
            <a:xfrm>
              <a:off x="1721829" y="369785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14" name="Google Shape;4014;p90"/>
            <p:cNvSpPr/>
            <p:nvPr/>
          </p:nvSpPr>
          <p:spPr>
            <a:xfrm>
              <a:off x="2269505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15" name="Google Shape;4015;p90"/>
            <p:cNvSpPr/>
            <p:nvPr/>
          </p:nvSpPr>
          <p:spPr>
            <a:xfrm>
              <a:off x="2595646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16" name="Google Shape;4016;p90"/>
            <p:cNvSpPr/>
            <p:nvPr/>
          </p:nvSpPr>
          <p:spPr>
            <a:xfrm>
              <a:off x="2047971" y="369785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17" name="Google Shape;4017;p90"/>
            <p:cNvSpPr/>
            <p:nvPr/>
          </p:nvSpPr>
          <p:spPr>
            <a:xfrm>
              <a:off x="2376599" y="369785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18" name="Google Shape;4018;p90"/>
            <p:cNvSpPr/>
            <p:nvPr/>
          </p:nvSpPr>
          <p:spPr>
            <a:xfrm>
              <a:off x="2924274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19" name="Google Shape;4019;p90"/>
            <p:cNvSpPr/>
            <p:nvPr/>
          </p:nvSpPr>
          <p:spPr>
            <a:xfrm>
              <a:off x="3250415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20" name="Google Shape;4020;p90"/>
            <p:cNvSpPr/>
            <p:nvPr/>
          </p:nvSpPr>
          <p:spPr>
            <a:xfrm>
              <a:off x="2702740" y="369785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21" name="Google Shape;4021;p90"/>
            <p:cNvSpPr/>
            <p:nvPr/>
          </p:nvSpPr>
          <p:spPr>
            <a:xfrm>
              <a:off x="3031368" y="369785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22" name="Google Shape;4022;p90"/>
            <p:cNvSpPr/>
            <p:nvPr/>
          </p:nvSpPr>
          <p:spPr>
            <a:xfrm>
              <a:off x="3579042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23" name="Google Shape;4023;p90"/>
            <p:cNvSpPr/>
            <p:nvPr/>
          </p:nvSpPr>
          <p:spPr>
            <a:xfrm>
              <a:off x="3905183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24" name="Google Shape;4024;p90"/>
            <p:cNvSpPr/>
            <p:nvPr/>
          </p:nvSpPr>
          <p:spPr>
            <a:xfrm>
              <a:off x="3357509" y="369785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25" name="Google Shape;4025;p90"/>
            <p:cNvSpPr/>
            <p:nvPr/>
          </p:nvSpPr>
          <p:spPr>
            <a:xfrm>
              <a:off x="3686137" y="369785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26" name="Google Shape;4026;p90"/>
            <p:cNvSpPr/>
            <p:nvPr/>
          </p:nvSpPr>
          <p:spPr>
            <a:xfrm>
              <a:off x="4233811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27" name="Google Shape;4027;p90"/>
            <p:cNvSpPr/>
            <p:nvPr/>
          </p:nvSpPr>
          <p:spPr>
            <a:xfrm>
              <a:off x="4559953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28" name="Google Shape;4028;p90"/>
            <p:cNvSpPr/>
            <p:nvPr/>
          </p:nvSpPr>
          <p:spPr>
            <a:xfrm>
              <a:off x="4012279" y="369785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29" name="Google Shape;4029;p90"/>
            <p:cNvSpPr/>
            <p:nvPr/>
          </p:nvSpPr>
          <p:spPr>
            <a:xfrm>
              <a:off x="4340906" y="3697854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30" name="Google Shape;4030;p90"/>
            <p:cNvSpPr/>
            <p:nvPr/>
          </p:nvSpPr>
          <p:spPr>
            <a:xfrm>
              <a:off x="4888581" y="3701584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31" name="Google Shape;4031;p90"/>
            <p:cNvSpPr/>
            <p:nvPr/>
          </p:nvSpPr>
          <p:spPr>
            <a:xfrm>
              <a:off x="4667048" y="3697854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4032" name="Google Shape;4032;p90"/>
          <p:cNvGrpSpPr/>
          <p:nvPr/>
        </p:nvGrpSpPr>
        <p:grpSpPr>
          <a:xfrm>
            <a:off x="83664" y="4054323"/>
            <a:ext cx="12009863" cy="176637"/>
            <a:chOff x="83664" y="3988163"/>
            <a:chExt cx="12009863" cy="176637"/>
          </a:xfrm>
        </p:grpSpPr>
        <p:sp>
          <p:nvSpPr>
            <p:cNvPr id="4033" name="Google Shape;4033;p90"/>
            <p:cNvSpPr/>
            <p:nvPr/>
          </p:nvSpPr>
          <p:spPr>
            <a:xfrm>
              <a:off x="11871994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34" name="Google Shape;4034;p90"/>
            <p:cNvSpPr/>
            <p:nvPr/>
          </p:nvSpPr>
          <p:spPr>
            <a:xfrm>
              <a:off x="11545853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35" name="Google Shape;4035;p90"/>
            <p:cNvSpPr/>
            <p:nvPr/>
          </p:nvSpPr>
          <p:spPr>
            <a:xfrm flipH="1">
              <a:off x="11979088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36" name="Google Shape;4036;p90"/>
            <p:cNvSpPr/>
            <p:nvPr/>
          </p:nvSpPr>
          <p:spPr>
            <a:xfrm flipH="1">
              <a:off x="11652948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37" name="Google Shape;4037;p90"/>
            <p:cNvSpPr/>
            <p:nvPr/>
          </p:nvSpPr>
          <p:spPr>
            <a:xfrm>
              <a:off x="11217224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38" name="Google Shape;4038;p90"/>
            <p:cNvSpPr/>
            <p:nvPr/>
          </p:nvSpPr>
          <p:spPr>
            <a:xfrm>
              <a:off x="10891084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39" name="Google Shape;4039;p90"/>
            <p:cNvSpPr/>
            <p:nvPr/>
          </p:nvSpPr>
          <p:spPr>
            <a:xfrm flipH="1">
              <a:off x="11324319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40" name="Google Shape;4040;p90"/>
            <p:cNvSpPr/>
            <p:nvPr/>
          </p:nvSpPr>
          <p:spPr>
            <a:xfrm flipH="1">
              <a:off x="10998178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41" name="Google Shape;4041;p90"/>
            <p:cNvSpPr/>
            <p:nvPr/>
          </p:nvSpPr>
          <p:spPr>
            <a:xfrm>
              <a:off x="10562456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42" name="Google Shape;4042;p90"/>
            <p:cNvSpPr/>
            <p:nvPr/>
          </p:nvSpPr>
          <p:spPr>
            <a:xfrm>
              <a:off x="10236315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43" name="Google Shape;4043;p90"/>
            <p:cNvSpPr/>
            <p:nvPr/>
          </p:nvSpPr>
          <p:spPr>
            <a:xfrm flipH="1">
              <a:off x="10669550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44" name="Google Shape;4044;p90"/>
            <p:cNvSpPr/>
            <p:nvPr/>
          </p:nvSpPr>
          <p:spPr>
            <a:xfrm flipH="1">
              <a:off x="10343410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45" name="Google Shape;4045;p90"/>
            <p:cNvSpPr/>
            <p:nvPr/>
          </p:nvSpPr>
          <p:spPr>
            <a:xfrm>
              <a:off x="9907687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46" name="Google Shape;4046;p90"/>
            <p:cNvSpPr/>
            <p:nvPr/>
          </p:nvSpPr>
          <p:spPr>
            <a:xfrm>
              <a:off x="9581546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47" name="Google Shape;4047;p90"/>
            <p:cNvSpPr/>
            <p:nvPr/>
          </p:nvSpPr>
          <p:spPr>
            <a:xfrm flipH="1">
              <a:off x="10014782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48" name="Google Shape;4048;p90"/>
            <p:cNvSpPr/>
            <p:nvPr/>
          </p:nvSpPr>
          <p:spPr>
            <a:xfrm flipH="1">
              <a:off x="9688641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49" name="Google Shape;4049;p90"/>
            <p:cNvSpPr/>
            <p:nvPr/>
          </p:nvSpPr>
          <p:spPr>
            <a:xfrm>
              <a:off x="9252918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50" name="Google Shape;4050;p90"/>
            <p:cNvSpPr/>
            <p:nvPr/>
          </p:nvSpPr>
          <p:spPr>
            <a:xfrm>
              <a:off x="8926777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51" name="Google Shape;4051;p90"/>
            <p:cNvSpPr/>
            <p:nvPr/>
          </p:nvSpPr>
          <p:spPr>
            <a:xfrm flipH="1">
              <a:off x="9360012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52" name="Google Shape;4052;p90"/>
            <p:cNvSpPr/>
            <p:nvPr/>
          </p:nvSpPr>
          <p:spPr>
            <a:xfrm flipH="1">
              <a:off x="9033872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53" name="Google Shape;4053;p90"/>
            <p:cNvSpPr/>
            <p:nvPr/>
          </p:nvSpPr>
          <p:spPr>
            <a:xfrm>
              <a:off x="8598148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54" name="Google Shape;4054;p90"/>
            <p:cNvSpPr/>
            <p:nvPr/>
          </p:nvSpPr>
          <p:spPr>
            <a:xfrm flipH="1">
              <a:off x="8705243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55" name="Google Shape;4055;p90"/>
            <p:cNvSpPr/>
            <p:nvPr/>
          </p:nvSpPr>
          <p:spPr>
            <a:xfrm>
              <a:off x="8269520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56" name="Google Shape;4056;p90"/>
            <p:cNvSpPr/>
            <p:nvPr/>
          </p:nvSpPr>
          <p:spPr>
            <a:xfrm>
              <a:off x="7943379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57" name="Google Shape;4057;p90"/>
            <p:cNvSpPr/>
            <p:nvPr/>
          </p:nvSpPr>
          <p:spPr>
            <a:xfrm flipH="1">
              <a:off x="8376614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58" name="Google Shape;4058;p90"/>
            <p:cNvSpPr/>
            <p:nvPr/>
          </p:nvSpPr>
          <p:spPr>
            <a:xfrm flipH="1">
              <a:off x="8050474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59" name="Google Shape;4059;p90"/>
            <p:cNvSpPr/>
            <p:nvPr/>
          </p:nvSpPr>
          <p:spPr>
            <a:xfrm>
              <a:off x="7614751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60" name="Google Shape;4060;p90"/>
            <p:cNvSpPr/>
            <p:nvPr/>
          </p:nvSpPr>
          <p:spPr>
            <a:xfrm>
              <a:off x="7288610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61" name="Google Shape;4061;p90"/>
            <p:cNvSpPr/>
            <p:nvPr/>
          </p:nvSpPr>
          <p:spPr>
            <a:xfrm flipH="1">
              <a:off x="7721846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62" name="Google Shape;4062;p90"/>
            <p:cNvSpPr/>
            <p:nvPr/>
          </p:nvSpPr>
          <p:spPr>
            <a:xfrm flipH="1">
              <a:off x="7395705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63" name="Google Shape;4063;p90"/>
            <p:cNvSpPr/>
            <p:nvPr/>
          </p:nvSpPr>
          <p:spPr>
            <a:xfrm>
              <a:off x="6959982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64" name="Google Shape;4064;p90"/>
            <p:cNvSpPr/>
            <p:nvPr/>
          </p:nvSpPr>
          <p:spPr>
            <a:xfrm>
              <a:off x="6633842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65" name="Google Shape;4065;p90"/>
            <p:cNvSpPr/>
            <p:nvPr/>
          </p:nvSpPr>
          <p:spPr>
            <a:xfrm flipH="1">
              <a:off x="7067077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66" name="Google Shape;4066;p90"/>
            <p:cNvSpPr/>
            <p:nvPr/>
          </p:nvSpPr>
          <p:spPr>
            <a:xfrm flipH="1">
              <a:off x="6740936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67" name="Google Shape;4067;p90"/>
            <p:cNvSpPr/>
            <p:nvPr/>
          </p:nvSpPr>
          <p:spPr>
            <a:xfrm>
              <a:off x="6305213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68" name="Google Shape;4068;p90"/>
            <p:cNvSpPr/>
            <p:nvPr/>
          </p:nvSpPr>
          <p:spPr>
            <a:xfrm>
              <a:off x="5979072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69" name="Google Shape;4069;p90"/>
            <p:cNvSpPr/>
            <p:nvPr/>
          </p:nvSpPr>
          <p:spPr>
            <a:xfrm flipH="1">
              <a:off x="6412308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70" name="Google Shape;4070;p90"/>
            <p:cNvSpPr/>
            <p:nvPr/>
          </p:nvSpPr>
          <p:spPr>
            <a:xfrm flipH="1">
              <a:off x="6086167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71" name="Google Shape;4071;p90"/>
            <p:cNvSpPr/>
            <p:nvPr/>
          </p:nvSpPr>
          <p:spPr>
            <a:xfrm>
              <a:off x="5650445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72" name="Google Shape;4072;p90"/>
            <p:cNvSpPr/>
            <p:nvPr/>
          </p:nvSpPr>
          <p:spPr>
            <a:xfrm>
              <a:off x="5324303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73" name="Google Shape;4073;p90"/>
            <p:cNvSpPr/>
            <p:nvPr/>
          </p:nvSpPr>
          <p:spPr>
            <a:xfrm flipH="1">
              <a:off x="5757539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74" name="Google Shape;4074;p90"/>
            <p:cNvSpPr/>
            <p:nvPr/>
          </p:nvSpPr>
          <p:spPr>
            <a:xfrm flipH="1">
              <a:off x="5431399" y="3988164"/>
              <a:ext cx="111952" cy="176636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75" name="Google Shape;4075;p90"/>
            <p:cNvSpPr/>
            <p:nvPr/>
          </p:nvSpPr>
          <p:spPr>
            <a:xfrm>
              <a:off x="4995675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76" name="Google Shape;4076;p90"/>
            <p:cNvSpPr/>
            <p:nvPr/>
          </p:nvSpPr>
          <p:spPr>
            <a:xfrm flipH="1">
              <a:off x="5102769" y="3988164"/>
              <a:ext cx="114439" cy="17663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77" name="Google Shape;4077;p90"/>
            <p:cNvSpPr/>
            <p:nvPr/>
          </p:nvSpPr>
          <p:spPr>
            <a:xfrm>
              <a:off x="4667048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78" name="Google Shape;4078;p90"/>
            <p:cNvSpPr/>
            <p:nvPr/>
          </p:nvSpPr>
          <p:spPr>
            <a:xfrm>
              <a:off x="4340907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79" name="Google Shape;4079;p90"/>
            <p:cNvSpPr/>
            <p:nvPr/>
          </p:nvSpPr>
          <p:spPr>
            <a:xfrm flipH="1">
              <a:off x="4774142" y="3988163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80" name="Google Shape;4080;p90"/>
            <p:cNvSpPr/>
            <p:nvPr/>
          </p:nvSpPr>
          <p:spPr>
            <a:xfrm flipH="1">
              <a:off x="4448001" y="3988163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81" name="Google Shape;4081;p90"/>
            <p:cNvSpPr/>
            <p:nvPr/>
          </p:nvSpPr>
          <p:spPr>
            <a:xfrm>
              <a:off x="4012278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82" name="Google Shape;4082;p90"/>
            <p:cNvSpPr/>
            <p:nvPr/>
          </p:nvSpPr>
          <p:spPr>
            <a:xfrm>
              <a:off x="3686138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83" name="Google Shape;4083;p90"/>
            <p:cNvSpPr/>
            <p:nvPr/>
          </p:nvSpPr>
          <p:spPr>
            <a:xfrm flipH="1">
              <a:off x="4119373" y="3988163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84" name="Google Shape;4084;p90"/>
            <p:cNvSpPr/>
            <p:nvPr/>
          </p:nvSpPr>
          <p:spPr>
            <a:xfrm flipH="1">
              <a:off x="3793231" y="3988163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85" name="Google Shape;4085;p90"/>
            <p:cNvSpPr/>
            <p:nvPr/>
          </p:nvSpPr>
          <p:spPr>
            <a:xfrm>
              <a:off x="3357510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86" name="Google Shape;4086;p90"/>
            <p:cNvSpPr/>
            <p:nvPr/>
          </p:nvSpPr>
          <p:spPr>
            <a:xfrm>
              <a:off x="3031369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87" name="Google Shape;4087;p90"/>
            <p:cNvSpPr/>
            <p:nvPr/>
          </p:nvSpPr>
          <p:spPr>
            <a:xfrm flipH="1">
              <a:off x="3464604" y="3988163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88" name="Google Shape;4088;p90"/>
            <p:cNvSpPr/>
            <p:nvPr/>
          </p:nvSpPr>
          <p:spPr>
            <a:xfrm flipH="1">
              <a:off x="3138464" y="3988163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89" name="Google Shape;4089;p90"/>
            <p:cNvSpPr/>
            <p:nvPr/>
          </p:nvSpPr>
          <p:spPr>
            <a:xfrm>
              <a:off x="2702740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90" name="Google Shape;4090;p90"/>
            <p:cNvSpPr/>
            <p:nvPr/>
          </p:nvSpPr>
          <p:spPr>
            <a:xfrm>
              <a:off x="2376599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91" name="Google Shape;4091;p90"/>
            <p:cNvSpPr/>
            <p:nvPr/>
          </p:nvSpPr>
          <p:spPr>
            <a:xfrm flipH="1">
              <a:off x="2809836" y="3988163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92" name="Google Shape;4092;p90"/>
            <p:cNvSpPr/>
            <p:nvPr/>
          </p:nvSpPr>
          <p:spPr>
            <a:xfrm flipH="1">
              <a:off x="2483694" y="3988163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93" name="Google Shape;4093;p90"/>
            <p:cNvSpPr/>
            <p:nvPr/>
          </p:nvSpPr>
          <p:spPr>
            <a:xfrm>
              <a:off x="2047972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94" name="Google Shape;4094;p90"/>
            <p:cNvSpPr/>
            <p:nvPr/>
          </p:nvSpPr>
          <p:spPr>
            <a:xfrm>
              <a:off x="1721830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95" name="Google Shape;4095;p90"/>
            <p:cNvSpPr/>
            <p:nvPr/>
          </p:nvSpPr>
          <p:spPr>
            <a:xfrm flipH="1">
              <a:off x="2155066" y="3988163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96" name="Google Shape;4096;p90"/>
            <p:cNvSpPr/>
            <p:nvPr/>
          </p:nvSpPr>
          <p:spPr>
            <a:xfrm flipH="1">
              <a:off x="1828926" y="3988163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97" name="Google Shape;4097;p90"/>
            <p:cNvSpPr/>
            <p:nvPr/>
          </p:nvSpPr>
          <p:spPr>
            <a:xfrm>
              <a:off x="1393203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98" name="Google Shape;4098;p90"/>
            <p:cNvSpPr/>
            <p:nvPr/>
          </p:nvSpPr>
          <p:spPr>
            <a:xfrm flipH="1">
              <a:off x="1500297" y="3988163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99" name="Google Shape;4099;p90"/>
            <p:cNvSpPr/>
            <p:nvPr/>
          </p:nvSpPr>
          <p:spPr>
            <a:xfrm>
              <a:off x="1064575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00" name="Google Shape;4100;p90"/>
            <p:cNvSpPr/>
            <p:nvPr/>
          </p:nvSpPr>
          <p:spPr>
            <a:xfrm>
              <a:off x="738433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01" name="Google Shape;4101;p90"/>
            <p:cNvSpPr/>
            <p:nvPr/>
          </p:nvSpPr>
          <p:spPr>
            <a:xfrm flipH="1">
              <a:off x="1171668" y="3988163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02" name="Google Shape;4102;p90"/>
            <p:cNvSpPr/>
            <p:nvPr/>
          </p:nvSpPr>
          <p:spPr>
            <a:xfrm flipH="1">
              <a:off x="845528" y="3988163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03" name="Google Shape;4103;p90"/>
            <p:cNvSpPr/>
            <p:nvPr/>
          </p:nvSpPr>
          <p:spPr>
            <a:xfrm>
              <a:off x="409805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04" name="Google Shape;4104;p90"/>
            <p:cNvSpPr/>
            <p:nvPr/>
          </p:nvSpPr>
          <p:spPr>
            <a:xfrm>
              <a:off x="83664" y="3991895"/>
              <a:ext cx="0" cy="169173"/>
            </a:xfrm>
            <a:custGeom>
              <a:avLst/>
              <a:gdLst/>
              <a:ahLst/>
              <a:cxnLst/>
              <a:rect l="l" t="t" r="r" b="b"/>
              <a:pathLst>
                <a:path w="120000" h="50" extrusionOk="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05" name="Google Shape;4105;p90"/>
            <p:cNvSpPr/>
            <p:nvPr/>
          </p:nvSpPr>
          <p:spPr>
            <a:xfrm flipH="1">
              <a:off x="516899" y="3988163"/>
              <a:ext cx="114439" cy="17663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34" y="35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7" y="52"/>
                    <a:pt x="34" y="43"/>
                    <a:pt x="34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06" name="Google Shape;4106;p90"/>
            <p:cNvSpPr/>
            <p:nvPr/>
          </p:nvSpPr>
          <p:spPr>
            <a:xfrm flipH="1">
              <a:off x="190758" y="3988163"/>
              <a:ext cx="111952" cy="176637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3" y="3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52"/>
                    <a:pt x="33" y="43"/>
                    <a:pt x="33" y="35"/>
                  </a:cubicBezTo>
                  <a:close/>
                </a:path>
              </a:pathLst>
            </a:custGeom>
            <a:noFill/>
            <a:ln w="15875" cap="flat" cmpd="sng">
              <a:solidFill>
                <a:srgbClr val="0078D7">
                  <a:alpha val="1176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Quattrocento Sans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">
  <p:cSld name="5_Section">
    <p:bg>
      <p:bgPr>
        <a:solidFill>
          <a:schemeClr val="dk2"/>
        </a:solidFill>
        <a:effectLst/>
      </p:bgPr>
    </p:bg>
    <p:spTree>
      <p:nvGrpSpPr>
        <p:cNvPr id="1" name="Shape 4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Google Shape;4108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9231" y="3145041"/>
            <a:ext cx="3288506" cy="704345"/>
          </a:xfrm>
          <a:prstGeom prst="rect">
            <a:avLst/>
          </a:prstGeom>
          <a:noFill/>
          <a:ln>
            <a:noFill/>
          </a:ln>
        </p:spPr>
      </p:pic>
      <p:sp>
        <p:nvSpPr>
          <p:cNvPr id="4109" name="Google Shape;4109;p91"/>
          <p:cNvSpPr txBox="1"/>
          <p:nvPr/>
        </p:nvSpPr>
        <p:spPr>
          <a:xfrm>
            <a:off x="266128" y="5819469"/>
            <a:ext cx="116598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250" tIns="143375" rIns="179250" bIns="143375" anchor="t" anchorCtr="0">
            <a:noAutofit/>
          </a:bodyPr>
          <a:lstStyle/>
          <a:p>
            <a:pPr marL="0" marR="0" lvl="0" indent="0" algn="l" rtl="0">
              <a:lnSpc>
                <a:spcPct val="119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2017 Microsoft Corporation. All rights reserved. Microsoft, Windows, and other product names are or may be registered trademarks and/or trademarks in the U.S. and/or other countries.</a:t>
            </a:r>
            <a:endParaRPr sz="1400"/>
          </a:p>
          <a:p>
            <a:pPr marL="0" marR="0" lvl="0" indent="0" algn="l" rtl="0">
              <a:lnSpc>
                <a:spcPct val="119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information herein is for informational purposes only and represents the current view of Microsoft Corporation as of the date of this presentation. Because Microsoft must respond to changing market</a:t>
            </a:r>
            <a:endParaRPr sz="1400"/>
          </a:p>
          <a:p>
            <a:pPr marL="0" marR="0" lvl="0" indent="0" algn="l" rtl="0">
              <a:lnSpc>
                <a:spcPct val="119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conditions, it should not be interpreted to be a commitment on the part of Microsoft, and Microsoft cannot guarantee the accuracy of any information provided after the date of this presentation.</a:t>
            </a:r>
            <a:endParaRPr sz="1400"/>
          </a:p>
          <a:p>
            <a:pPr marL="0" marR="0" lvl="0" indent="0" algn="l" rtl="0">
              <a:lnSpc>
                <a:spcPct val="119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MICROSOFT MAKES NO WARRANTIES, EXPRESS, IMPLIED OR STATUTORY, AS TO THE INFORMATION IN THIS PRESENTATION.</a:t>
            </a:r>
            <a:endParaRPr sz="140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2">
  <p:cSld name="Section Title 2">
    <p:bg>
      <p:bgPr>
        <a:solidFill>
          <a:schemeClr val="lt1"/>
        </a:solidFill>
        <a:effectLst/>
      </p:bgPr>
    </p:bg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Google Shape;4111;p92"/>
          <p:cNvSpPr txBox="1">
            <a:spLocks noGrp="1"/>
          </p:cNvSpPr>
          <p:nvPr>
            <p:ph type="title"/>
          </p:nvPr>
        </p:nvSpPr>
        <p:spPr>
          <a:xfrm>
            <a:off x="585216" y="3035808"/>
            <a:ext cx="91440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  <a:defRPr sz="3600" b="1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18">
          <p15:clr>
            <a:srgbClr val="FBAE40"/>
          </p15:clr>
        </p15:guide>
        <p15:guide id="2" pos="6014">
          <p15:clr>
            <a:srgbClr val="5ACBF0"/>
          </p15:clr>
        </p15:guide>
        <p15:guide id="3" orient="horz" pos="1873">
          <p15:clr>
            <a:srgbClr val="5ACBF0"/>
          </p15:clr>
        </p15:guide>
        <p15:guide id="4" orient="horz" pos="245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Google Shape;4118;p94"/>
          <p:cNvSpPr txBox="1">
            <a:spLocks noGrp="1"/>
          </p:cNvSpPr>
          <p:nvPr>
            <p:ph type="title"/>
          </p:nvPr>
        </p:nvSpPr>
        <p:spPr>
          <a:xfrm>
            <a:off x="426424" y="435824"/>
            <a:ext cx="113358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882">
          <p15:clr>
            <a:srgbClr val="5ACBF0"/>
          </p15:clr>
        </p15:guide>
        <p15:guide id="2" orient="horz" pos="1251">
          <p15:clr>
            <a:srgbClr val="5ACBF0"/>
          </p15:clr>
        </p15:guide>
        <p15:guide id="3" orient="horz" pos="282">
          <p15:clr>
            <a:srgbClr val="5ACBF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0" name="Google Shape;4120;p95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5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hite">
  <p:cSld name="Title slide white">
    <p:bg>
      <p:bgPr>
        <a:solidFill>
          <a:schemeClr val="dk1"/>
        </a:solidFill>
        <a:effectLst/>
      </p:bgPr>
    </p:bg>
    <p:spTree>
      <p:nvGrpSpPr>
        <p:cNvPr id="1" name="Shape 4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Google Shape;4122;p96"/>
          <p:cNvSpPr txBox="1">
            <a:spLocks noGrp="1"/>
          </p:cNvSpPr>
          <p:nvPr>
            <p:ph type="title"/>
          </p:nvPr>
        </p:nvSpPr>
        <p:spPr>
          <a:xfrm>
            <a:off x="429544" y="3029995"/>
            <a:ext cx="9401700" cy="1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793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Quattrocento Sans"/>
              <a:buNone/>
              <a:defRPr sz="5300" strike="noStrik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3" name="Google Shape;4123;p96"/>
          <p:cNvSpPr txBox="1">
            <a:spLocks noGrp="1"/>
          </p:cNvSpPr>
          <p:nvPr>
            <p:ph type="body" idx="1"/>
          </p:nvPr>
        </p:nvSpPr>
        <p:spPr>
          <a:xfrm>
            <a:off x="426426" y="4838790"/>
            <a:ext cx="9401700" cy="9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24" name="Google Shape;4124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310" y="241380"/>
            <a:ext cx="1279717" cy="57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">
  <p:cSld name="Title slide blue">
    <p:bg>
      <p:bgPr>
        <a:solidFill>
          <a:schemeClr val="dk2"/>
        </a:solidFill>
        <a:effectLst/>
      </p:bgPr>
    </p:bg>
    <p:spTree>
      <p:nvGrpSpPr>
        <p:cNvPr id="1" name="Shape 4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Google Shape;4126;p97"/>
          <p:cNvSpPr txBox="1">
            <a:spLocks noGrp="1"/>
          </p:cNvSpPr>
          <p:nvPr>
            <p:ph type="title"/>
          </p:nvPr>
        </p:nvSpPr>
        <p:spPr>
          <a:xfrm>
            <a:off x="429544" y="3029995"/>
            <a:ext cx="9401700" cy="1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793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Quattrocento Sans"/>
              <a:buNone/>
              <a:defRPr sz="5300" strike="noStrik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7" name="Google Shape;4127;p97"/>
          <p:cNvSpPr txBox="1">
            <a:spLocks noGrp="1"/>
          </p:cNvSpPr>
          <p:nvPr>
            <p:ph type="body" idx="1"/>
          </p:nvPr>
        </p:nvSpPr>
        <p:spPr>
          <a:xfrm>
            <a:off x="426426" y="4838790"/>
            <a:ext cx="9401700" cy="9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28" name="Google Shape;4128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310" y="241380"/>
            <a:ext cx="1279717" cy="57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Google Shape;4130;p98"/>
          <p:cNvSpPr txBox="1">
            <a:spLocks noGrp="1"/>
          </p:cNvSpPr>
          <p:nvPr>
            <p:ph type="title"/>
          </p:nvPr>
        </p:nvSpPr>
        <p:spPr>
          <a:xfrm>
            <a:off x="426425" y="1202872"/>
            <a:ext cx="3632400" cy="1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Quattrocento Sans"/>
              <a:buNone/>
              <a:defRPr sz="2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1" name="Google Shape;4131;p98"/>
          <p:cNvSpPr txBox="1">
            <a:spLocks noGrp="1"/>
          </p:cNvSpPr>
          <p:nvPr>
            <p:ph type="body" idx="1"/>
          </p:nvPr>
        </p:nvSpPr>
        <p:spPr>
          <a:xfrm>
            <a:off x="6212722" y="1202872"/>
            <a:ext cx="3618300" cy="3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>
  <p:cSld name="Title &amp; body slide">
    <p:spTree>
      <p:nvGrpSpPr>
        <p:cNvPr id="1" name="Shape 4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Google Shape;4133;p99"/>
          <p:cNvSpPr txBox="1">
            <a:spLocks noGrp="1"/>
          </p:cNvSpPr>
          <p:nvPr>
            <p:ph type="body" idx="1"/>
          </p:nvPr>
        </p:nvSpPr>
        <p:spPr>
          <a:xfrm>
            <a:off x="437318" y="1426087"/>
            <a:ext cx="113397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 sz="1400">
                <a:solidFill>
                  <a:srgbClr val="000000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/>
            </a:lvl4pPr>
            <a:lvl5pPr marL="2286000" lvl="4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4" name="Google Shape;4134;p99"/>
          <p:cNvSpPr txBox="1">
            <a:spLocks noGrp="1"/>
          </p:cNvSpPr>
          <p:nvPr>
            <p:ph type="title"/>
          </p:nvPr>
        </p:nvSpPr>
        <p:spPr>
          <a:xfrm>
            <a:off x="426424" y="440496"/>
            <a:ext cx="113358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(with bullets)">
  <p:cSld name="Title &amp; body slide (with bullets)">
    <p:spTree>
      <p:nvGrpSpPr>
        <p:cNvPr id="1" name="Shape 4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Google Shape;4136;p100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5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7" name="Google Shape;4137;p100"/>
          <p:cNvSpPr txBox="1">
            <a:spLocks noGrp="1"/>
          </p:cNvSpPr>
          <p:nvPr>
            <p:ph type="body" idx="1"/>
          </p:nvPr>
        </p:nvSpPr>
        <p:spPr>
          <a:xfrm>
            <a:off x="426423" y="1083832"/>
            <a:ext cx="113397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/>
            </a:lvl3pPr>
            <a:lvl4pPr marL="1828800" lvl="3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/>
            </a:lvl4pPr>
            <a:lvl5pPr marL="2286000" lvl="4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8" name="Google Shape;4138;p100"/>
          <p:cNvSpPr txBox="1">
            <a:spLocks noGrp="1"/>
          </p:cNvSpPr>
          <p:nvPr>
            <p:ph type="body" idx="2"/>
          </p:nvPr>
        </p:nvSpPr>
        <p:spPr>
          <a:xfrm>
            <a:off x="437318" y="1602732"/>
            <a:ext cx="113397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 sz="1400">
                <a:solidFill>
                  <a:srgbClr val="000000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/>
            </a:lvl4pPr>
            <a:lvl5pPr marL="2286000" lvl="4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layout">
  <p:cSld name="Device layout">
    <p:spTree>
      <p:nvGrpSpPr>
        <p:cNvPr id="1" name="Shape 4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Google Shape;4140;p101"/>
          <p:cNvSpPr>
            <a:spLocks noGrp="1"/>
          </p:cNvSpPr>
          <p:nvPr>
            <p:ph type="clipArt" idx="2"/>
          </p:nvPr>
        </p:nvSpPr>
        <p:spPr>
          <a:xfrm>
            <a:off x="5982392" y="2145841"/>
            <a:ext cx="5780100" cy="3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141" name="Google Shape;4141;p101"/>
          <p:cNvSpPr txBox="1">
            <a:spLocks noGrp="1"/>
          </p:cNvSpPr>
          <p:nvPr>
            <p:ph type="body" idx="1"/>
          </p:nvPr>
        </p:nvSpPr>
        <p:spPr>
          <a:xfrm>
            <a:off x="426424" y="2145842"/>
            <a:ext cx="5138400" cy="25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None/>
              <a:defRPr sz="2500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2" name="Google Shape;4142;p101"/>
          <p:cNvSpPr txBox="1">
            <a:spLocks noGrp="1"/>
          </p:cNvSpPr>
          <p:nvPr>
            <p:ph type="title"/>
          </p:nvPr>
        </p:nvSpPr>
        <p:spPr>
          <a:xfrm>
            <a:off x="426424" y="440496"/>
            <a:ext cx="113358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layout">
  <p:cSld name="Table layout">
    <p:spTree>
      <p:nvGrpSpPr>
        <p:cNvPr id="1" name="Shape 4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Google Shape;4144;p102"/>
          <p:cNvSpPr txBox="1">
            <a:spLocks noGrp="1"/>
          </p:cNvSpPr>
          <p:nvPr>
            <p:ph type="title"/>
          </p:nvPr>
        </p:nvSpPr>
        <p:spPr>
          <a:xfrm>
            <a:off x="426424" y="440496"/>
            <a:ext cx="113358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white">
  <p:cSld name="Section title white"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6" name="Google Shape;4146;p103"/>
          <p:cNvSpPr txBox="1">
            <a:spLocks noGrp="1"/>
          </p:cNvSpPr>
          <p:nvPr>
            <p:ph type="title"/>
          </p:nvPr>
        </p:nvSpPr>
        <p:spPr>
          <a:xfrm>
            <a:off x="735724" y="2448910"/>
            <a:ext cx="7168800" cy="2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Quattrocento Sans"/>
              <a:buNone/>
              <a:defRPr sz="4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black">
  <p:cSld name="Section title black">
    <p:bg>
      <p:bgPr>
        <a:solidFill>
          <a:schemeClr val="dk1"/>
        </a:solidFill>
        <a:effectLst/>
      </p:bgPr>
    </p:bg>
    <p:spTree>
      <p:nvGrpSpPr>
        <p:cNvPr id="1" name="Shape 4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8" name="Google Shape;4148;p104"/>
          <p:cNvSpPr txBox="1">
            <a:spLocks noGrp="1"/>
          </p:cNvSpPr>
          <p:nvPr>
            <p:ph type="title"/>
          </p:nvPr>
        </p:nvSpPr>
        <p:spPr>
          <a:xfrm>
            <a:off x="426425" y="1184319"/>
            <a:ext cx="7477800" cy="3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blue">
  <p:cSld name="Section title blue">
    <p:bg>
      <p:bgPr>
        <a:solidFill>
          <a:schemeClr val="dk2"/>
        </a:solidFill>
        <a:effectLst/>
      </p:bgPr>
    </p:bg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0" name="Google Shape;4150;p105"/>
          <p:cNvSpPr txBox="1">
            <a:spLocks noGrp="1"/>
          </p:cNvSpPr>
          <p:nvPr>
            <p:ph type="title"/>
          </p:nvPr>
        </p:nvSpPr>
        <p:spPr>
          <a:xfrm>
            <a:off x="426425" y="1184319"/>
            <a:ext cx="7477800" cy="3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white">
  <p:cSld name="Thank you white">
    <p:spTree>
      <p:nvGrpSpPr>
        <p:cNvPr id="1" name="Shape 4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3" name="Google Shape;4153;p107"/>
          <p:cNvSpPr txBox="1">
            <a:spLocks noGrp="1"/>
          </p:cNvSpPr>
          <p:nvPr>
            <p:ph type="title"/>
          </p:nvPr>
        </p:nvSpPr>
        <p:spPr>
          <a:xfrm>
            <a:off x="426424" y="1829711"/>
            <a:ext cx="74778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ttrocento Sans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4" name="Google Shape;4154;p107"/>
          <p:cNvSpPr txBox="1"/>
          <p:nvPr/>
        </p:nvSpPr>
        <p:spPr>
          <a:xfrm>
            <a:off x="428494" y="6318462"/>
            <a:ext cx="4482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Copyright Microsoft Corporation. All rights reserved. </a:t>
            </a:r>
            <a:endParaRPr sz="1400"/>
          </a:p>
        </p:txBody>
      </p:sp>
      <p:pic>
        <p:nvPicPr>
          <p:cNvPr id="4155" name="Google Shape;4155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545" y="437137"/>
            <a:ext cx="896425" cy="190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blue">
  <p:cSld name="Thank you blue">
    <p:bg>
      <p:bgPr>
        <a:solidFill>
          <a:schemeClr val="dk2"/>
        </a:solidFill>
        <a:effectLst/>
      </p:bgPr>
    </p:bg>
    <p:spTree>
      <p:nvGrpSpPr>
        <p:cNvPr id="1" name="Shape 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" name="Google Shape;4157;p108"/>
          <p:cNvSpPr txBox="1">
            <a:spLocks noGrp="1"/>
          </p:cNvSpPr>
          <p:nvPr>
            <p:ph type="title"/>
          </p:nvPr>
        </p:nvSpPr>
        <p:spPr>
          <a:xfrm>
            <a:off x="426425" y="1829711"/>
            <a:ext cx="74778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Quattrocento Sans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8" name="Google Shape;4158;p108"/>
          <p:cNvSpPr txBox="1"/>
          <p:nvPr/>
        </p:nvSpPr>
        <p:spPr>
          <a:xfrm>
            <a:off x="428494" y="6318462"/>
            <a:ext cx="4482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Copyright Microsoft Corporation. All rights reserved. </a:t>
            </a:r>
            <a:endParaRPr sz="1400"/>
          </a:p>
        </p:txBody>
      </p:sp>
      <p:pic>
        <p:nvPicPr>
          <p:cNvPr id="4159" name="Google Shape;4159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8682" y="437140"/>
            <a:ext cx="896425" cy="191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dk2"/>
        </a:solidFill>
        <a:effectLst/>
      </p:bgPr>
    </p:bg>
    <p:spTree>
      <p:nvGrpSpPr>
        <p:cNvPr id="1" name="Shape 4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Google Shape;4161;p109"/>
          <p:cNvSpPr txBox="1">
            <a:spLocks noGrp="1"/>
          </p:cNvSpPr>
          <p:nvPr>
            <p:ph type="title"/>
          </p:nvPr>
        </p:nvSpPr>
        <p:spPr>
          <a:xfrm>
            <a:off x="584201" y="3035102"/>
            <a:ext cx="91440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2" name="Google Shape;4162;p109"/>
          <p:cNvSpPr txBox="1">
            <a:spLocks noGrp="1"/>
          </p:cNvSpPr>
          <p:nvPr>
            <p:ph type="body" idx="1"/>
          </p:nvPr>
        </p:nvSpPr>
        <p:spPr>
          <a:xfrm>
            <a:off x="584201" y="3962401"/>
            <a:ext cx="9144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163" name="Google Shape;4163;p109"/>
          <p:cNvGrpSpPr/>
          <p:nvPr/>
        </p:nvGrpSpPr>
        <p:grpSpPr>
          <a:xfrm>
            <a:off x="584200" y="585788"/>
            <a:ext cx="2032556" cy="300982"/>
            <a:chOff x="428" y="664"/>
            <a:chExt cx="4126" cy="611"/>
          </a:xfrm>
        </p:grpSpPr>
        <p:sp>
          <p:nvSpPr>
            <p:cNvPr id="4164" name="Google Shape;4164;p109"/>
            <p:cNvSpPr/>
            <p:nvPr/>
          </p:nvSpPr>
          <p:spPr>
            <a:xfrm>
              <a:off x="3296" y="784"/>
              <a:ext cx="335" cy="354"/>
            </a:xfrm>
            <a:custGeom>
              <a:avLst/>
              <a:gdLst/>
              <a:ahLst/>
              <a:cxnLst/>
              <a:rect l="l" t="t" r="r" b="b"/>
              <a:pathLst>
                <a:path w="335" h="354" extrusionOk="0">
                  <a:moveTo>
                    <a:pt x="202" y="0"/>
                  </a:moveTo>
                  <a:lnTo>
                    <a:pt x="335" y="354"/>
                  </a:lnTo>
                  <a:lnTo>
                    <a:pt x="267" y="354"/>
                  </a:lnTo>
                  <a:lnTo>
                    <a:pt x="237" y="266"/>
                  </a:lnTo>
                  <a:lnTo>
                    <a:pt x="96" y="266"/>
                  </a:lnTo>
                  <a:lnTo>
                    <a:pt x="67" y="354"/>
                  </a:lnTo>
                  <a:lnTo>
                    <a:pt x="0" y="354"/>
                  </a:lnTo>
                  <a:lnTo>
                    <a:pt x="133" y="0"/>
                  </a:lnTo>
                  <a:lnTo>
                    <a:pt x="202" y="0"/>
                  </a:lnTo>
                  <a:close/>
                  <a:moveTo>
                    <a:pt x="165" y="66"/>
                  </a:moveTo>
                  <a:lnTo>
                    <a:pt x="112" y="214"/>
                  </a:lnTo>
                  <a:lnTo>
                    <a:pt x="218" y="214"/>
                  </a:lnTo>
                  <a:lnTo>
                    <a:pt x="167" y="66"/>
                  </a:lnTo>
                  <a:lnTo>
                    <a:pt x="165" y="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65" name="Google Shape;4165;p109"/>
            <p:cNvSpPr/>
            <p:nvPr/>
          </p:nvSpPr>
          <p:spPr>
            <a:xfrm>
              <a:off x="3651" y="883"/>
              <a:ext cx="213" cy="255"/>
            </a:xfrm>
            <a:custGeom>
              <a:avLst/>
              <a:gdLst/>
              <a:ahLst/>
              <a:cxnLst/>
              <a:rect l="l" t="t" r="r" b="b"/>
              <a:pathLst>
                <a:path w="213" h="255" extrusionOk="0">
                  <a:moveTo>
                    <a:pt x="8" y="0"/>
                  </a:moveTo>
                  <a:lnTo>
                    <a:pt x="211" y="0"/>
                  </a:lnTo>
                  <a:lnTo>
                    <a:pt x="211" y="24"/>
                  </a:lnTo>
                  <a:lnTo>
                    <a:pt x="78" y="208"/>
                  </a:lnTo>
                  <a:lnTo>
                    <a:pt x="213" y="208"/>
                  </a:lnTo>
                  <a:lnTo>
                    <a:pt x="213" y="255"/>
                  </a:lnTo>
                  <a:lnTo>
                    <a:pt x="0" y="255"/>
                  </a:lnTo>
                  <a:lnTo>
                    <a:pt x="0" y="229"/>
                  </a:lnTo>
                  <a:lnTo>
                    <a:pt x="131" y="49"/>
                  </a:lnTo>
                  <a:lnTo>
                    <a:pt x="8" y="4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66" name="Google Shape;4166;p109"/>
            <p:cNvSpPr/>
            <p:nvPr/>
          </p:nvSpPr>
          <p:spPr>
            <a:xfrm>
              <a:off x="3890" y="883"/>
              <a:ext cx="227" cy="260"/>
            </a:xfrm>
            <a:custGeom>
              <a:avLst/>
              <a:gdLst/>
              <a:ahLst/>
              <a:cxnLst/>
              <a:rect l="l" t="t" r="r" b="b"/>
              <a:pathLst>
                <a:path w="111" h="126" extrusionOk="0">
                  <a:moveTo>
                    <a:pt x="111" y="0"/>
                  </a:moveTo>
                  <a:cubicBezTo>
                    <a:pt x="111" y="124"/>
                    <a:pt x="111" y="124"/>
                    <a:pt x="111" y="124"/>
                  </a:cubicBezTo>
                  <a:cubicBezTo>
                    <a:pt x="81" y="124"/>
                    <a:pt x="81" y="124"/>
                    <a:pt x="81" y="124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77" y="114"/>
                    <a:pt x="72" y="118"/>
                    <a:pt x="66" y="121"/>
                  </a:cubicBezTo>
                  <a:cubicBezTo>
                    <a:pt x="59" y="124"/>
                    <a:pt x="52" y="126"/>
                    <a:pt x="44" y="126"/>
                  </a:cubicBezTo>
                  <a:cubicBezTo>
                    <a:pt x="29" y="126"/>
                    <a:pt x="18" y="122"/>
                    <a:pt x="11" y="114"/>
                  </a:cubicBezTo>
                  <a:cubicBezTo>
                    <a:pt x="3" y="106"/>
                    <a:pt x="0" y="93"/>
                    <a:pt x="0" y="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83"/>
                    <a:pt x="31" y="91"/>
                    <a:pt x="35" y="96"/>
                  </a:cubicBezTo>
                  <a:cubicBezTo>
                    <a:pt x="40" y="101"/>
                    <a:pt x="46" y="104"/>
                    <a:pt x="54" y="104"/>
                  </a:cubicBezTo>
                  <a:cubicBezTo>
                    <a:pt x="62" y="104"/>
                    <a:pt x="69" y="101"/>
                    <a:pt x="74" y="95"/>
                  </a:cubicBezTo>
                  <a:cubicBezTo>
                    <a:pt x="79" y="89"/>
                    <a:pt x="81" y="82"/>
                    <a:pt x="81" y="72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67" name="Google Shape;4167;p109"/>
            <p:cNvSpPr/>
            <p:nvPr/>
          </p:nvSpPr>
          <p:spPr>
            <a:xfrm>
              <a:off x="4172" y="879"/>
              <a:ext cx="147" cy="259"/>
            </a:xfrm>
            <a:custGeom>
              <a:avLst/>
              <a:gdLst/>
              <a:ahLst/>
              <a:cxnLst/>
              <a:rect l="l" t="t" r="r" b="b"/>
              <a:pathLst>
                <a:path w="72" h="126" extrusionOk="0">
                  <a:moveTo>
                    <a:pt x="61" y="0"/>
                  </a:moveTo>
                  <a:cubicBezTo>
                    <a:pt x="63" y="0"/>
                    <a:pt x="65" y="1"/>
                    <a:pt x="67" y="1"/>
                  </a:cubicBezTo>
                  <a:cubicBezTo>
                    <a:pt x="69" y="1"/>
                    <a:pt x="70" y="2"/>
                    <a:pt x="72" y="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8" y="29"/>
                    <a:pt x="65" y="28"/>
                  </a:cubicBezTo>
                  <a:cubicBezTo>
                    <a:pt x="62" y="27"/>
                    <a:pt x="58" y="27"/>
                    <a:pt x="54" y="27"/>
                  </a:cubicBezTo>
                  <a:cubicBezTo>
                    <a:pt x="47" y="27"/>
                    <a:pt x="41" y="30"/>
                    <a:pt x="36" y="36"/>
                  </a:cubicBezTo>
                  <a:cubicBezTo>
                    <a:pt x="31" y="42"/>
                    <a:pt x="29" y="51"/>
                    <a:pt x="29" y="64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15"/>
                    <a:pt x="36" y="10"/>
                    <a:pt x="41" y="6"/>
                  </a:cubicBezTo>
                  <a:cubicBezTo>
                    <a:pt x="47" y="2"/>
                    <a:pt x="53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68" name="Google Shape;4168;p109"/>
            <p:cNvSpPr/>
            <p:nvPr/>
          </p:nvSpPr>
          <p:spPr>
            <a:xfrm>
              <a:off x="4321" y="879"/>
              <a:ext cx="233" cy="266"/>
            </a:xfrm>
            <a:custGeom>
              <a:avLst/>
              <a:gdLst/>
              <a:ahLst/>
              <a:cxnLst/>
              <a:rect l="l" t="t" r="r" b="b"/>
              <a:pathLst>
                <a:path w="114" h="129" extrusionOk="0">
                  <a:moveTo>
                    <a:pt x="104" y="95"/>
                  </a:moveTo>
                  <a:cubicBezTo>
                    <a:pt x="104" y="119"/>
                    <a:pt x="104" y="119"/>
                    <a:pt x="104" y="119"/>
                  </a:cubicBezTo>
                  <a:cubicBezTo>
                    <a:pt x="99" y="122"/>
                    <a:pt x="92" y="125"/>
                    <a:pt x="85" y="127"/>
                  </a:cubicBezTo>
                  <a:cubicBezTo>
                    <a:pt x="77" y="128"/>
                    <a:pt x="69" y="129"/>
                    <a:pt x="60" y="129"/>
                  </a:cubicBezTo>
                  <a:cubicBezTo>
                    <a:pt x="41" y="129"/>
                    <a:pt x="26" y="124"/>
                    <a:pt x="16" y="113"/>
                  </a:cubicBezTo>
                  <a:cubicBezTo>
                    <a:pt x="5" y="101"/>
                    <a:pt x="0" y="86"/>
                    <a:pt x="0" y="66"/>
                  </a:cubicBezTo>
                  <a:cubicBezTo>
                    <a:pt x="0" y="47"/>
                    <a:pt x="6" y="31"/>
                    <a:pt x="17" y="19"/>
                  </a:cubicBezTo>
                  <a:cubicBezTo>
                    <a:pt x="28" y="6"/>
                    <a:pt x="42" y="0"/>
                    <a:pt x="59" y="0"/>
                  </a:cubicBezTo>
                  <a:cubicBezTo>
                    <a:pt x="76" y="0"/>
                    <a:pt x="90" y="5"/>
                    <a:pt x="99" y="16"/>
                  </a:cubicBezTo>
                  <a:cubicBezTo>
                    <a:pt x="109" y="26"/>
                    <a:pt x="114" y="41"/>
                    <a:pt x="114" y="59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86"/>
                    <a:pt x="34" y="94"/>
                    <a:pt x="41" y="99"/>
                  </a:cubicBezTo>
                  <a:cubicBezTo>
                    <a:pt x="47" y="104"/>
                    <a:pt x="56" y="107"/>
                    <a:pt x="67" y="107"/>
                  </a:cubicBezTo>
                  <a:cubicBezTo>
                    <a:pt x="74" y="107"/>
                    <a:pt x="80" y="106"/>
                    <a:pt x="87" y="104"/>
                  </a:cubicBezTo>
                  <a:cubicBezTo>
                    <a:pt x="93" y="101"/>
                    <a:pt x="99" y="99"/>
                    <a:pt x="104" y="95"/>
                  </a:cubicBezTo>
                  <a:close/>
                  <a:moveTo>
                    <a:pt x="85" y="52"/>
                  </a:moveTo>
                  <a:cubicBezTo>
                    <a:pt x="85" y="42"/>
                    <a:pt x="83" y="35"/>
                    <a:pt x="78" y="30"/>
                  </a:cubicBezTo>
                  <a:cubicBezTo>
                    <a:pt x="74" y="25"/>
                    <a:pt x="68" y="22"/>
                    <a:pt x="59" y="22"/>
                  </a:cubicBezTo>
                  <a:cubicBezTo>
                    <a:pt x="52" y="22"/>
                    <a:pt x="46" y="25"/>
                    <a:pt x="41" y="30"/>
                  </a:cubicBezTo>
                  <a:cubicBezTo>
                    <a:pt x="35" y="35"/>
                    <a:pt x="31" y="42"/>
                    <a:pt x="30" y="52"/>
                  </a:cubicBezTo>
                  <a:lnTo>
                    <a:pt x="85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69" name="Google Shape;4169;p109"/>
            <p:cNvSpPr/>
            <p:nvPr/>
          </p:nvSpPr>
          <p:spPr>
            <a:xfrm>
              <a:off x="1192" y="757"/>
              <a:ext cx="1996" cy="388"/>
            </a:xfrm>
            <a:custGeom>
              <a:avLst/>
              <a:gdLst/>
              <a:ahLst/>
              <a:cxnLst/>
              <a:rect l="l" t="t" r="r" b="b"/>
              <a:pathLst>
                <a:path w="977" h="188" extrusionOk="0">
                  <a:moveTo>
                    <a:pt x="187" y="13"/>
                  </a:moveTo>
                  <a:cubicBezTo>
                    <a:pt x="187" y="185"/>
                    <a:pt x="187" y="185"/>
                    <a:pt x="187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146" y="13"/>
                    <a:pt x="146" y="13"/>
                    <a:pt x="146" y="13"/>
                  </a:cubicBezTo>
                  <a:lnTo>
                    <a:pt x="187" y="13"/>
                  </a:lnTo>
                  <a:close/>
                  <a:moveTo>
                    <a:pt x="212" y="26"/>
                  </a:moveTo>
                  <a:cubicBezTo>
                    <a:pt x="212" y="21"/>
                    <a:pt x="214" y="17"/>
                    <a:pt x="218" y="14"/>
                  </a:cubicBezTo>
                  <a:cubicBezTo>
                    <a:pt x="221" y="10"/>
                    <a:pt x="225" y="9"/>
                    <a:pt x="230" y="9"/>
                  </a:cubicBezTo>
                  <a:cubicBezTo>
                    <a:pt x="235" y="9"/>
                    <a:pt x="240" y="10"/>
                    <a:pt x="243" y="14"/>
                  </a:cubicBezTo>
                  <a:cubicBezTo>
                    <a:pt x="246" y="17"/>
                    <a:pt x="248" y="21"/>
                    <a:pt x="248" y="26"/>
                  </a:cubicBezTo>
                  <a:cubicBezTo>
                    <a:pt x="248" y="30"/>
                    <a:pt x="246" y="34"/>
                    <a:pt x="243" y="38"/>
                  </a:cubicBezTo>
                  <a:cubicBezTo>
                    <a:pt x="239" y="41"/>
                    <a:pt x="235" y="42"/>
                    <a:pt x="230" y="42"/>
                  </a:cubicBezTo>
                  <a:cubicBezTo>
                    <a:pt x="225" y="42"/>
                    <a:pt x="221" y="41"/>
                    <a:pt x="218" y="38"/>
                  </a:cubicBezTo>
                  <a:cubicBezTo>
                    <a:pt x="214" y="34"/>
                    <a:pt x="212" y="30"/>
                    <a:pt x="212" y="26"/>
                  </a:cubicBezTo>
                  <a:close/>
                  <a:moveTo>
                    <a:pt x="245" y="61"/>
                  </a:moveTo>
                  <a:cubicBezTo>
                    <a:pt x="245" y="185"/>
                    <a:pt x="245" y="185"/>
                    <a:pt x="245" y="185"/>
                  </a:cubicBezTo>
                  <a:cubicBezTo>
                    <a:pt x="215" y="185"/>
                    <a:pt x="215" y="185"/>
                    <a:pt x="215" y="185"/>
                  </a:cubicBezTo>
                  <a:cubicBezTo>
                    <a:pt x="215" y="61"/>
                    <a:pt x="215" y="61"/>
                    <a:pt x="215" y="61"/>
                  </a:cubicBezTo>
                  <a:lnTo>
                    <a:pt x="245" y="61"/>
                  </a:lnTo>
                  <a:close/>
                  <a:moveTo>
                    <a:pt x="333" y="164"/>
                  </a:moveTo>
                  <a:cubicBezTo>
                    <a:pt x="337" y="164"/>
                    <a:pt x="342" y="163"/>
                    <a:pt x="347" y="161"/>
                  </a:cubicBezTo>
                  <a:cubicBezTo>
                    <a:pt x="353" y="159"/>
                    <a:pt x="357" y="156"/>
                    <a:pt x="362" y="153"/>
                  </a:cubicBezTo>
                  <a:cubicBezTo>
                    <a:pt x="362" y="180"/>
                    <a:pt x="362" y="180"/>
                    <a:pt x="362" y="180"/>
                  </a:cubicBezTo>
                  <a:cubicBezTo>
                    <a:pt x="357" y="183"/>
                    <a:pt x="352" y="185"/>
                    <a:pt x="346" y="186"/>
                  </a:cubicBezTo>
                  <a:cubicBezTo>
                    <a:pt x="340" y="188"/>
                    <a:pt x="334" y="188"/>
                    <a:pt x="327" y="188"/>
                  </a:cubicBezTo>
                  <a:cubicBezTo>
                    <a:pt x="308" y="188"/>
                    <a:pt x="294" y="183"/>
                    <a:pt x="282" y="171"/>
                  </a:cubicBezTo>
                  <a:cubicBezTo>
                    <a:pt x="271" y="160"/>
                    <a:pt x="265" y="145"/>
                    <a:pt x="265" y="127"/>
                  </a:cubicBezTo>
                  <a:cubicBezTo>
                    <a:pt x="265" y="107"/>
                    <a:pt x="271" y="91"/>
                    <a:pt x="282" y="78"/>
                  </a:cubicBezTo>
                  <a:cubicBezTo>
                    <a:pt x="294" y="65"/>
                    <a:pt x="311" y="58"/>
                    <a:pt x="332" y="58"/>
                  </a:cubicBezTo>
                  <a:cubicBezTo>
                    <a:pt x="337" y="58"/>
                    <a:pt x="343" y="59"/>
                    <a:pt x="349" y="60"/>
                  </a:cubicBezTo>
                  <a:cubicBezTo>
                    <a:pt x="354" y="62"/>
                    <a:pt x="359" y="64"/>
                    <a:pt x="362" y="65"/>
                  </a:cubicBezTo>
                  <a:cubicBezTo>
                    <a:pt x="362" y="93"/>
                    <a:pt x="362" y="93"/>
                    <a:pt x="362" y="93"/>
                  </a:cubicBezTo>
                  <a:cubicBezTo>
                    <a:pt x="357" y="90"/>
                    <a:pt x="353" y="87"/>
                    <a:pt x="348" y="86"/>
                  </a:cubicBezTo>
                  <a:cubicBezTo>
                    <a:pt x="343" y="84"/>
                    <a:pt x="339" y="83"/>
                    <a:pt x="334" y="83"/>
                  </a:cubicBezTo>
                  <a:cubicBezTo>
                    <a:pt x="322" y="83"/>
                    <a:pt x="313" y="87"/>
                    <a:pt x="306" y="94"/>
                  </a:cubicBezTo>
                  <a:cubicBezTo>
                    <a:pt x="299" y="102"/>
                    <a:pt x="295" y="112"/>
                    <a:pt x="295" y="124"/>
                  </a:cubicBezTo>
                  <a:cubicBezTo>
                    <a:pt x="295" y="137"/>
                    <a:pt x="299" y="147"/>
                    <a:pt x="305" y="154"/>
                  </a:cubicBezTo>
                  <a:cubicBezTo>
                    <a:pt x="312" y="161"/>
                    <a:pt x="321" y="164"/>
                    <a:pt x="333" y="164"/>
                  </a:cubicBezTo>
                  <a:close/>
                  <a:moveTo>
                    <a:pt x="445" y="59"/>
                  </a:moveTo>
                  <a:cubicBezTo>
                    <a:pt x="447" y="59"/>
                    <a:pt x="449" y="60"/>
                    <a:pt x="451" y="60"/>
                  </a:cubicBezTo>
                  <a:cubicBezTo>
                    <a:pt x="453" y="60"/>
                    <a:pt x="455" y="61"/>
                    <a:pt x="456" y="61"/>
                  </a:cubicBezTo>
                  <a:cubicBezTo>
                    <a:pt x="456" y="91"/>
                    <a:pt x="456" y="91"/>
                    <a:pt x="456" y="91"/>
                  </a:cubicBezTo>
                  <a:cubicBezTo>
                    <a:pt x="454" y="90"/>
                    <a:pt x="452" y="88"/>
                    <a:pt x="449" y="87"/>
                  </a:cubicBezTo>
                  <a:cubicBezTo>
                    <a:pt x="446" y="86"/>
                    <a:pt x="443" y="86"/>
                    <a:pt x="439" y="86"/>
                  </a:cubicBezTo>
                  <a:cubicBezTo>
                    <a:pt x="431" y="86"/>
                    <a:pt x="425" y="89"/>
                    <a:pt x="420" y="95"/>
                  </a:cubicBezTo>
                  <a:cubicBezTo>
                    <a:pt x="415" y="101"/>
                    <a:pt x="413" y="110"/>
                    <a:pt x="413" y="123"/>
                  </a:cubicBezTo>
                  <a:cubicBezTo>
                    <a:pt x="413" y="185"/>
                    <a:pt x="413" y="185"/>
                    <a:pt x="413" y="185"/>
                  </a:cubicBezTo>
                  <a:cubicBezTo>
                    <a:pt x="384" y="185"/>
                    <a:pt x="384" y="185"/>
                    <a:pt x="384" y="185"/>
                  </a:cubicBezTo>
                  <a:cubicBezTo>
                    <a:pt x="384" y="61"/>
                    <a:pt x="384" y="61"/>
                    <a:pt x="384" y="61"/>
                  </a:cubicBezTo>
                  <a:cubicBezTo>
                    <a:pt x="413" y="61"/>
                    <a:pt x="413" y="61"/>
                    <a:pt x="413" y="61"/>
                  </a:cubicBezTo>
                  <a:cubicBezTo>
                    <a:pt x="413" y="81"/>
                    <a:pt x="413" y="81"/>
                    <a:pt x="413" y="81"/>
                  </a:cubicBezTo>
                  <a:cubicBezTo>
                    <a:pt x="413" y="81"/>
                    <a:pt x="413" y="81"/>
                    <a:pt x="413" y="81"/>
                  </a:cubicBezTo>
                  <a:cubicBezTo>
                    <a:pt x="416" y="74"/>
                    <a:pt x="420" y="69"/>
                    <a:pt x="426" y="65"/>
                  </a:cubicBezTo>
                  <a:cubicBezTo>
                    <a:pt x="431" y="61"/>
                    <a:pt x="437" y="59"/>
                    <a:pt x="445" y="59"/>
                  </a:cubicBezTo>
                  <a:close/>
                  <a:moveTo>
                    <a:pt x="457" y="125"/>
                  </a:moveTo>
                  <a:cubicBezTo>
                    <a:pt x="457" y="105"/>
                    <a:pt x="463" y="89"/>
                    <a:pt x="475" y="77"/>
                  </a:cubicBezTo>
                  <a:cubicBezTo>
                    <a:pt x="486" y="65"/>
                    <a:pt x="502" y="59"/>
                    <a:pt x="523" y="59"/>
                  </a:cubicBezTo>
                  <a:cubicBezTo>
                    <a:pt x="542" y="59"/>
                    <a:pt x="558" y="64"/>
                    <a:pt x="568" y="76"/>
                  </a:cubicBezTo>
                  <a:cubicBezTo>
                    <a:pt x="579" y="87"/>
                    <a:pt x="585" y="103"/>
                    <a:pt x="585" y="123"/>
                  </a:cubicBezTo>
                  <a:cubicBezTo>
                    <a:pt x="585" y="143"/>
                    <a:pt x="579" y="159"/>
                    <a:pt x="567" y="171"/>
                  </a:cubicBezTo>
                  <a:cubicBezTo>
                    <a:pt x="556" y="182"/>
                    <a:pt x="540" y="188"/>
                    <a:pt x="520" y="188"/>
                  </a:cubicBezTo>
                  <a:cubicBezTo>
                    <a:pt x="501" y="188"/>
                    <a:pt x="486" y="183"/>
                    <a:pt x="474" y="171"/>
                  </a:cubicBezTo>
                  <a:cubicBezTo>
                    <a:pt x="463" y="160"/>
                    <a:pt x="457" y="145"/>
                    <a:pt x="457" y="125"/>
                  </a:cubicBezTo>
                  <a:close/>
                  <a:moveTo>
                    <a:pt x="488" y="124"/>
                  </a:moveTo>
                  <a:cubicBezTo>
                    <a:pt x="488" y="137"/>
                    <a:pt x="491" y="147"/>
                    <a:pt x="497" y="154"/>
                  </a:cubicBezTo>
                  <a:cubicBezTo>
                    <a:pt x="503" y="161"/>
                    <a:pt x="511" y="164"/>
                    <a:pt x="522" y="164"/>
                  </a:cubicBezTo>
                  <a:cubicBezTo>
                    <a:pt x="532" y="164"/>
                    <a:pt x="541" y="161"/>
                    <a:pt x="546" y="154"/>
                  </a:cubicBezTo>
                  <a:cubicBezTo>
                    <a:pt x="552" y="147"/>
                    <a:pt x="554" y="137"/>
                    <a:pt x="554" y="124"/>
                  </a:cubicBezTo>
                  <a:cubicBezTo>
                    <a:pt x="554" y="110"/>
                    <a:pt x="551" y="100"/>
                    <a:pt x="546" y="93"/>
                  </a:cubicBezTo>
                  <a:cubicBezTo>
                    <a:pt x="540" y="87"/>
                    <a:pt x="532" y="83"/>
                    <a:pt x="522" y="83"/>
                  </a:cubicBezTo>
                  <a:cubicBezTo>
                    <a:pt x="511" y="83"/>
                    <a:pt x="503" y="87"/>
                    <a:pt x="497" y="94"/>
                  </a:cubicBezTo>
                  <a:cubicBezTo>
                    <a:pt x="491" y="101"/>
                    <a:pt x="488" y="111"/>
                    <a:pt x="488" y="124"/>
                  </a:cubicBezTo>
                  <a:close/>
                  <a:moveTo>
                    <a:pt x="628" y="94"/>
                  </a:moveTo>
                  <a:cubicBezTo>
                    <a:pt x="628" y="98"/>
                    <a:pt x="629" y="101"/>
                    <a:pt x="632" y="104"/>
                  </a:cubicBezTo>
                  <a:cubicBezTo>
                    <a:pt x="635" y="106"/>
                    <a:pt x="641" y="109"/>
                    <a:pt x="650" y="113"/>
                  </a:cubicBezTo>
                  <a:cubicBezTo>
                    <a:pt x="661" y="117"/>
                    <a:pt x="669" y="123"/>
                    <a:pt x="674" y="129"/>
                  </a:cubicBezTo>
                  <a:cubicBezTo>
                    <a:pt x="679" y="134"/>
                    <a:pt x="681" y="141"/>
                    <a:pt x="681" y="150"/>
                  </a:cubicBezTo>
                  <a:cubicBezTo>
                    <a:pt x="681" y="161"/>
                    <a:pt x="677" y="171"/>
                    <a:pt x="668" y="178"/>
                  </a:cubicBezTo>
                  <a:cubicBezTo>
                    <a:pt x="659" y="185"/>
                    <a:pt x="647" y="188"/>
                    <a:pt x="631" y="188"/>
                  </a:cubicBezTo>
                  <a:cubicBezTo>
                    <a:pt x="626" y="188"/>
                    <a:pt x="621" y="188"/>
                    <a:pt x="614" y="187"/>
                  </a:cubicBezTo>
                  <a:cubicBezTo>
                    <a:pt x="608" y="185"/>
                    <a:pt x="603" y="184"/>
                    <a:pt x="599" y="182"/>
                  </a:cubicBezTo>
                  <a:cubicBezTo>
                    <a:pt x="599" y="153"/>
                    <a:pt x="599" y="153"/>
                    <a:pt x="599" y="153"/>
                  </a:cubicBezTo>
                  <a:cubicBezTo>
                    <a:pt x="604" y="157"/>
                    <a:pt x="610" y="160"/>
                    <a:pt x="616" y="162"/>
                  </a:cubicBezTo>
                  <a:cubicBezTo>
                    <a:pt x="622" y="164"/>
                    <a:pt x="627" y="165"/>
                    <a:pt x="632" y="165"/>
                  </a:cubicBezTo>
                  <a:cubicBezTo>
                    <a:pt x="639" y="165"/>
                    <a:pt x="644" y="164"/>
                    <a:pt x="647" y="162"/>
                  </a:cubicBezTo>
                  <a:cubicBezTo>
                    <a:pt x="650" y="161"/>
                    <a:pt x="652" y="157"/>
                    <a:pt x="652" y="153"/>
                  </a:cubicBezTo>
                  <a:cubicBezTo>
                    <a:pt x="652" y="149"/>
                    <a:pt x="650" y="146"/>
                    <a:pt x="647" y="143"/>
                  </a:cubicBezTo>
                  <a:cubicBezTo>
                    <a:pt x="643" y="140"/>
                    <a:pt x="637" y="137"/>
                    <a:pt x="628" y="133"/>
                  </a:cubicBezTo>
                  <a:cubicBezTo>
                    <a:pt x="617" y="129"/>
                    <a:pt x="610" y="124"/>
                    <a:pt x="605" y="118"/>
                  </a:cubicBezTo>
                  <a:cubicBezTo>
                    <a:pt x="601" y="113"/>
                    <a:pt x="599" y="105"/>
                    <a:pt x="599" y="97"/>
                  </a:cubicBezTo>
                  <a:cubicBezTo>
                    <a:pt x="599" y="86"/>
                    <a:pt x="603" y="76"/>
                    <a:pt x="612" y="69"/>
                  </a:cubicBezTo>
                  <a:cubicBezTo>
                    <a:pt x="621" y="62"/>
                    <a:pt x="632" y="58"/>
                    <a:pt x="646" y="58"/>
                  </a:cubicBezTo>
                  <a:cubicBezTo>
                    <a:pt x="651" y="58"/>
                    <a:pt x="656" y="59"/>
                    <a:pt x="661" y="60"/>
                  </a:cubicBezTo>
                  <a:cubicBezTo>
                    <a:pt x="666" y="61"/>
                    <a:pt x="671" y="62"/>
                    <a:pt x="674" y="64"/>
                  </a:cubicBezTo>
                  <a:cubicBezTo>
                    <a:pt x="674" y="91"/>
                    <a:pt x="674" y="91"/>
                    <a:pt x="674" y="91"/>
                  </a:cubicBezTo>
                  <a:cubicBezTo>
                    <a:pt x="671" y="89"/>
                    <a:pt x="666" y="86"/>
                    <a:pt x="661" y="85"/>
                  </a:cubicBezTo>
                  <a:cubicBezTo>
                    <a:pt x="656" y="83"/>
                    <a:pt x="651" y="82"/>
                    <a:pt x="646" y="82"/>
                  </a:cubicBezTo>
                  <a:cubicBezTo>
                    <a:pt x="640" y="82"/>
                    <a:pt x="636" y="83"/>
                    <a:pt x="633" y="85"/>
                  </a:cubicBezTo>
                  <a:cubicBezTo>
                    <a:pt x="630" y="87"/>
                    <a:pt x="628" y="90"/>
                    <a:pt x="628" y="94"/>
                  </a:cubicBezTo>
                  <a:close/>
                  <a:moveTo>
                    <a:pt x="694" y="125"/>
                  </a:moveTo>
                  <a:cubicBezTo>
                    <a:pt x="694" y="105"/>
                    <a:pt x="700" y="89"/>
                    <a:pt x="711" y="77"/>
                  </a:cubicBezTo>
                  <a:cubicBezTo>
                    <a:pt x="723" y="65"/>
                    <a:pt x="739" y="59"/>
                    <a:pt x="759" y="59"/>
                  </a:cubicBezTo>
                  <a:cubicBezTo>
                    <a:pt x="779" y="59"/>
                    <a:pt x="794" y="64"/>
                    <a:pt x="805" y="76"/>
                  </a:cubicBezTo>
                  <a:cubicBezTo>
                    <a:pt x="816" y="87"/>
                    <a:pt x="821" y="103"/>
                    <a:pt x="821" y="123"/>
                  </a:cubicBezTo>
                  <a:cubicBezTo>
                    <a:pt x="821" y="143"/>
                    <a:pt x="815" y="159"/>
                    <a:pt x="804" y="171"/>
                  </a:cubicBezTo>
                  <a:cubicBezTo>
                    <a:pt x="792" y="182"/>
                    <a:pt x="776" y="188"/>
                    <a:pt x="756" y="188"/>
                  </a:cubicBezTo>
                  <a:cubicBezTo>
                    <a:pt x="737" y="188"/>
                    <a:pt x="722" y="183"/>
                    <a:pt x="711" y="171"/>
                  </a:cubicBezTo>
                  <a:cubicBezTo>
                    <a:pt x="699" y="160"/>
                    <a:pt x="694" y="145"/>
                    <a:pt x="694" y="125"/>
                  </a:cubicBezTo>
                  <a:close/>
                  <a:moveTo>
                    <a:pt x="724" y="124"/>
                  </a:moveTo>
                  <a:cubicBezTo>
                    <a:pt x="724" y="137"/>
                    <a:pt x="727" y="147"/>
                    <a:pt x="733" y="154"/>
                  </a:cubicBezTo>
                  <a:cubicBezTo>
                    <a:pt x="739" y="161"/>
                    <a:pt x="747" y="164"/>
                    <a:pt x="758" y="164"/>
                  </a:cubicBezTo>
                  <a:cubicBezTo>
                    <a:pt x="769" y="164"/>
                    <a:pt x="777" y="161"/>
                    <a:pt x="782" y="154"/>
                  </a:cubicBezTo>
                  <a:cubicBezTo>
                    <a:pt x="788" y="147"/>
                    <a:pt x="791" y="137"/>
                    <a:pt x="791" y="124"/>
                  </a:cubicBezTo>
                  <a:cubicBezTo>
                    <a:pt x="791" y="110"/>
                    <a:pt x="788" y="100"/>
                    <a:pt x="782" y="93"/>
                  </a:cubicBezTo>
                  <a:cubicBezTo>
                    <a:pt x="776" y="87"/>
                    <a:pt x="768" y="83"/>
                    <a:pt x="758" y="83"/>
                  </a:cubicBezTo>
                  <a:cubicBezTo>
                    <a:pt x="747" y="83"/>
                    <a:pt x="739" y="87"/>
                    <a:pt x="733" y="94"/>
                  </a:cubicBezTo>
                  <a:cubicBezTo>
                    <a:pt x="727" y="101"/>
                    <a:pt x="724" y="111"/>
                    <a:pt x="724" y="124"/>
                  </a:cubicBezTo>
                  <a:close/>
                  <a:moveTo>
                    <a:pt x="918" y="85"/>
                  </a:moveTo>
                  <a:cubicBezTo>
                    <a:pt x="874" y="85"/>
                    <a:pt x="874" y="85"/>
                    <a:pt x="874" y="85"/>
                  </a:cubicBezTo>
                  <a:cubicBezTo>
                    <a:pt x="874" y="185"/>
                    <a:pt x="874" y="185"/>
                    <a:pt x="874" y="185"/>
                  </a:cubicBezTo>
                  <a:cubicBezTo>
                    <a:pt x="845" y="185"/>
                    <a:pt x="845" y="185"/>
                    <a:pt x="845" y="185"/>
                  </a:cubicBezTo>
                  <a:cubicBezTo>
                    <a:pt x="845" y="85"/>
                    <a:pt x="845" y="85"/>
                    <a:pt x="845" y="85"/>
                  </a:cubicBezTo>
                  <a:cubicBezTo>
                    <a:pt x="824" y="85"/>
                    <a:pt x="824" y="85"/>
                    <a:pt x="824" y="85"/>
                  </a:cubicBezTo>
                  <a:cubicBezTo>
                    <a:pt x="824" y="61"/>
                    <a:pt x="824" y="61"/>
                    <a:pt x="824" y="61"/>
                  </a:cubicBezTo>
                  <a:cubicBezTo>
                    <a:pt x="845" y="61"/>
                    <a:pt x="845" y="61"/>
                    <a:pt x="845" y="61"/>
                  </a:cubicBezTo>
                  <a:cubicBezTo>
                    <a:pt x="845" y="44"/>
                    <a:pt x="845" y="44"/>
                    <a:pt x="845" y="44"/>
                  </a:cubicBezTo>
                  <a:cubicBezTo>
                    <a:pt x="845" y="31"/>
                    <a:pt x="849" y="21"/>
                    <a:pt x="858" y="12"/>
                  </a:cubicBezTo>
                  <a:cubicBezTo>
                    <a:pt x="866" y="4"/>
                    <a:pt x="877" y="0"/>
                    <a:pt x="890" y="0"/>
                  </a:cubicBezTo>
                  <a:cubicBezTo>
                    <a:pt x="894" y="0"/>
                    <a:pt x="897" y="0"/>
                    <a:pt x="900" y="0"/>
                  </a:cubicBezTo>
                  <a:cubicBezTo>
                    <a:pt x="902" y="1"/>
                    <a:pt x="905" y="1"/>
                    <a:pt x="907" y="2"/>
                  </a:cubicBezTo>
                  <a:cubicBezTo>
                    <a:pt x="907" y="27"/>
                    <a:pt x="907" y="27"/>
                    <a:pt x="907" y="27"/>
                  </a:cubicBezTo>
                  <a:cubicBezTo>
                    <a:pt x="906" y="27"/>
                    <a:pt x="904" y="26"/>
                    <a:pt x="902" y="25"/>
                  </a:cubicBezTo>
                  <a:cubicBezTo>
                    <a:pt x="899" y="24"/>
                    <a:pt x="897" y="24"/>
                    <a:pt x="893" y="24"/>
                  </a:cubicBezTo>
                  <a:cubicBezTo>
                    <a:pt x="887" y="24"/>
                    <a:pt x="883" y="26"/>
                    <a:pt x="879" y="30"/>
                  </a:cubicBezTo>
                  <a:cubicBezTo>
                    <a:pt x="876" y="33"/>
                    <a:pt x="874" y="39"/>
                    <a:pt x="874" y="47"/>
                  </a:cubicBezTo>
                  <a:cubicBezTo>
                    <a:pt x="874" y="61"/>
                    <a:pt x="874" y="61"/>
                    <a:pt x="874" y="61"/>
                  </a:cubicBezTo>
                  <a:cubicBezTo>
                    <a:pt x="918" y="61"/>
                    <a:pt x="918" y="61"/>
                    <a:pt x="918" y="61"/>
                  </a:cubicBezTo>
                  <a:cubicBezTo>
                    <a:pt x="918" y="34"/>
                    <a:pt x="918" y="34"/>
                    <a:pt x="918" y="34"/>
                  </a:cubicBezTo>
                  <a:cubicBezTo>
                    <a:pt x="947" y="25"/>
                    <a:pt x="947" y="25"/>
                    <a:pt x="947" y="25"/>
                  </a:cubicBezTo>
                  <a:cubicBezTo>
                    <a:pt x="947" y="61"/>
                    <a:pt x="947" y="61"/>
                    <a:pt x="947" y="61"/>
                  </a:cubicBezTo>
                  <a:cubicBezTo>
                    <a:pt x="977" y="61"/>
                    <a:pt x="977" y="61"/>
                    <a:pt x="977" y="61"/>
                  </a:cubicBezTo>
                  <a:cubicBezTo>
                    <a:pt x="977" y="85"/>
                    <a:pt x="977" y="85"/>
                    <a:pt x="977" y="85"/>
                  </a:cubicBezTo>
                  <a:cubicBezTo>
                    <a:pt x="947" y="85"/>
                    <a:pt x="947" y="85"/>
                    <a:pt x="947" y="85"/>
                  </a:cubicBezTo>
                  <a:cubicBezTo>
                    <a:pt x="947" y="143"/>
                    <a:pt x="947" y="143"/>
                    <a:pt x="947" y="143"/>
                  </a:cubicBezTo>
                  <a:cubicBezTo>
                    <a:pt x="947" y="151"/>
                    <a:pt x="948" y="156"/>
                    <a:pt x="951" y="159"/>
                  </a:cubicBezTo>
                  <a:cubicBezTo>
                    <a:pt x="954" y="163"/>
                    <a:pt x="958" y="164"/>
                    <a:pt x="964" y="164"/>
                  </a:cubicBezTo>
                  <a:cubicBezTo>
                    <a:pt x="966" y="164"/>
                    <a:pt x="968" y="164"/>
                    <a:pt x="970" y="163"/>
                  </a:cubicBezTo>
                  <a:cubicBezTo>
                    <a:pt x="973" y="162"/>
                    <a:pt x="975" y="161"/>
                    <a:pt x="977" y="160"/>
                  </a:cubicBezTo>
                  <a:cubicBezTo>
                    <a:pt x="977" y="184"/>
                    <a:pt x="977" y="184"/>
                    <a:pt x="977" y="184"/>
                  </a:cubicBezTo>
                  <a:cubicBezTo>
                    <a:pt x="975" y="185"/>
                    <a:pt x="972" y="186"/>
                    <a:pt x="967" y="187"/>
                  </a:cubicBezTo>
                  <a:cubicBezTo>
                    <a:pt x="963" y="188"/>
                    <a:pt x="959" y="188"/>
                    <a:pt x="955" y="188"/>
                  </a:cubicBezTo>
                  <a:cubicBezTo>
                    <a:pt x="942" y="188"/>
                    <a:pt x="933" y="185"/>
                    <a:pt x="927" y="179"/>
                  </a:cubicBezTo>
                  <a:cubicBezTo>
                    <a:pt x="921" y="172"/>
                    <a:pt x="918" y="162"/>
                    <a:pt x="918" y="149"/>
                  </a:cubicBezTo>
                  <a:lnTo>
                    <a:pt x="918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70" name="Google Shape;4170;p109"/>
            <p:cNvSpPr/>
            <p:nvPr/>
          </p:nvSpPr>
          <p:spPr>
            <a:xfrm>
              <a:off x="428" y="664"/>
              <a:ext cx="300" cy="300"/>
            </a:xfrm>
            <a:prstGeom prst="rect">
              <a:avLst/>
            </a:prstGeom>
            <a:solidFill>
              <a:srgbClr val="F25022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71" name="Google Shape;4171;p109"/>
            <p:cNvSpPr/>
            <p:nvPr/>
          </p:nvSpPr>
          <p:spPr>
            <a:xfrm>
              <a:off x="736" y="664"/>
              <a:ext cx="300" cy="300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72" name="Google Shape;4172;p109"/>
            <p:cNvSpPr/>
            <p:nvPr/>
          </p:nvSpPr>
          <p:spPr>
            <a:xfrm>
              <a:off x="428" y="975"/>
              <a:ext cx="300" cy="300"/>
            </a:xfrm>
            <a:prstGeom prst="rect">
              <a:avLst/>
            </a:prstGeom>
            <a:solidFill>
              <a:srgbClr val="00A4EF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73" name="Google Shape;4173;p109"/>
            <p:cNvSpPr/>
            <p:nvPr/>
          </p:nvSpPr>
          <p:spPr>
            <a:xfrm>
              <a:off x="736" y="975"/>
              <a:ext cx="300" cy="300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74" name="Google Shape;4174;p109"/>
            <p:cNvSpPr/>
            <p:nvPr/>
          </p:nvSpPr>
          <p:spPr>
            <a:xfrm>
              <a:off x="428" y="664"/>
              <a:ext cx="300" cy="300"/>
            </a:xfrm>
            <a:prstGeom prst="rect">
              <a:avLst/>
            </a:prstGeom>
            <a:solidFill>
              <a:srgbClr val="F25022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75" name="Google Shape;4175;p109"/>
            <p:cNvSpPr/>
            <p:nvPr/>
          </p:nvSpPr>
          <p:spPr>
            <a:xfrm>
              <a:off x="736" y="664"/>
              <a:ext cx="300" cy="300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76" name="Google Shape;4176;p109"/>
            <p:cNvSpPr/>
            <p:nvPr/>
          </p:nvSpPr>
          <p:spPr>
            <a:xfrm>
              <a:off x="428" y="975"/>
              <a:ext cx="300" cy="300"/>
            </a:xfrm>
            <a:prstGeom prst="rect">
              <a:avLst/>
            </a:prstGeom>
            <a:solidFill>
              <a:srgbClr val="00A4EF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77" name="Google Shape;4177;p109"/>
            <p:cNvSpPr/>
            <p:nvPr/>
          </p:nvSpPr>
          <p:spPr>
            <a:xfrm>
              <a:off x="736" y="975"/>
              <a:ext cx="300" cy="300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85">
          <p15:clr>
            <a:srgbClr val="5ACBF0"/>
          </p15:clr>
        </p15:guide>
        <p15:guide id="2" orient="horz" pos="2447">
          <p15:clr>
            <a:srgbClr val="5ACBF0"/>
          </p15:clr>
        </p15:guide>
        <p15:guide id="3" pos="6011">
          <p15:clr>
            <a:srgbClr val="5ACBF0"/>
          </p15:clr>
        </p15:guide>
        <p15:guide id="4" orient="horz" pos="211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dk1"/>
        </a:solidFill>
        <a:effectLst/>
      </p:bgPr>
    </p:bg>
    <p:spTree>
      <p:nvGrpSpPr>
        <p:cNvPr id="1" name="Shape 4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9" name="Google Shape;4179;p110"/>
          <p:cNvPicPr preferRelativeResize="0"/>
          <p:nvPr/>
        </p:nvPicPr>
        <p:blipFill rotWithShape="1">
          <a:blip r:embed="rId2">
            <a:alphaModFix/>
          </a:blip>
          <a:srcRect l="1097" t="2840" b="12614"/>
          <a:stretch/>
        </p:blipFill>
        <p:spPr>
          <a:xfrm>
            <a:off x="0" y="1"/>
            <a:ext cx="12058183" cy="6857029"/>
          </a:xfrm>
          <a:prstGeom prst="rect">
            <a:avLst/>
          </a:prstGeom>
          <a:noFill/>
          <a:ln>
            <a:noFill/>
          </a:ln>
        </p:spPr>
      </p:pic>
      <p:sp>
        <p:nvSpPr>
          <p:cNvPr id="4180" name="Google Shape;4180;p110"/>
          <p:cNvSpPr/>
          <p:nvPr/>
        </p:nvSpPr>
        <p:spPr>
          <a:xfrm>
            <a:off x="-1012371" y="1"/>
            <a:ext cx="1518570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82850" tIns="146275" rIns="182850" bIns="146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4181" name="Google Shape;4181;p110"/>
          <p:cNvGrpSpPr/>
          <p:nvPr/>
        </p:nvGrpSpPr>
        <p:grpSpPr>
          <a:xfrm>
            <a:off x="584199" y="585789"/>
            <a:ext cx="2032492" cy="292700"/>
            <a:chOff x="584200" y="585788"/>
            <a:chExt cx="2032492" cy="292700"/>
          </a:xfrm>
        </p:grpSpPr>
        <p:sp>
          <p:nvSpPr>
            <p:cNvPr id="4182" name="Google Shape;4182;p110"/>
            <p:cNvSpPr/>
            <p:nvPr/>
          </p:nvSpPr>
          <p:spPr>
            <a:xfrm>
              <a:off x="584200" y="585788"/>
              <a:ext cx="138000" cy="139500"/>
            </a:xfrm>
            <a:prstGeom prst="rect">
              <a:avLst/>
            </a:prstGeom>
            <a:solidFill>
              <a:srgbClr val="F25022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83" name="Google Shape;4183;p110"/>
            <p:cNvSpPr/>
            <p:nvPr/>
          </p:nvSpPr>
          <p:spPr>
            <a:xfrm>
              <a:off x="735923" y="585788"/>
              <a:ext cx="138000" cy="139500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84" name="Google Shape;4184;p110"/>
            <p:cNvSpPr/>
            <p:nvPr/>
          </p:nvSpPr>
          <p:spPr>
            <a:xfrm>
              <a:off x="584200" y="738988"/>
              <a:ext cx="138000" cy="139500"/>
            </a:xfrm>
            <a:prstGeom prst="rect">
              <a:avLst/>
            </a:prstGeom>
            <a:solidFill>
              <a:srgbClr val="00A4EF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85" name="Google Shape;4185;p110"/>
            <p:cNvSpPr/>
            <p:nvPr/>
          </p:nvSpPr>
          <p:spPr>
            <a:xfrm>
              <a:off x="735923" y="738988"/>
              <a:ext cx="138000" cy="139500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4186" name="Google Shape;4186;p110"/>
            <p:cNvGrpSpPr/>
            <p:nvPr/>
          </p:nvGrpSpPr>
          <p:grpSpPr>
            <a:xfrm>
              <a:off x="584200" y="585788"/>
              <a:ext cx="2032492" cy="292700"/>
              <a:chOff x="584200" y="585788"/>
              <a:chExt cx="2032492" cy="292700"/>
            </a:xfrm>
          </p:grpSpPr>
          <p:sp>
            <p:nvSpPr>
              <p:cNvPr id="4187" name="Google Shape;4187;p110"/>
              <p:cNvSpPr/>
              <p:nvPr/>
            </p:nvSpPr>
            <p:spPr>
              <a:xfrm>
                <a:off x="1996994" y="644901"/>
                <a:ext cx="165023" cy="17438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54" extrusionOk="0">
                    <a:moveTo>
                      <a:pt x="202" y="0"/>
                    </a:moveTo>
                    <a:lnTo>
                      <a:pt x="335" y="354"/>
                    </a:lnTo>
                    <a:lnTo>
                      <a:pt x="267" y="354"/>
                    </a:lnTo>
                    <a:lnTo>
                      <a:pt x="237" y="266"/>
                    </a:lnTo>
                    <a:lnTo>
                      <a:pt x="96" y="266"/>
                    </a:lnTo>
                    <a:lnTo>
                      <a:pt x="67" y="354"/>
                    </a:lnTo>
                    <a:lnTo>
                      <a:pt x="0" y="354"/>
                    </a:lnTo>
                    <a:lnTo>
                      <a:pt x="133" y="0"/>
                    </a:lnTo>
                    <a:lnTo>
                      <a:pt x="202" y="0"/>
                    </a:lnTo>
                    <a:close/>
                    <a:moveTo>
                      <a:pt x="165" y="66"/>
                    </a:moveTo>
                    <a:lnTo>
                      <a:pt x="112" y="214"/>
                    </a:lnTo>
                    <a:lnTo>
                      <a:pt x="218" y="214"/>
                    </a:lnTo>
                    <a:lnTo>
                      <a:pt x="167" y="66"/>
                    </a:lnTo>
                    <a:lnTo>
                      <a:pt x="165" y="6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188" name="Google Shape;4188;p110"/>
              <p:cNvSpPr/>
              <p:nvPr/>
            </p:nvSpPr>
            <p:spPr>
              <a:xfrm>
                <a:off x="2171869" y="693669"/>
                <a:ext cx="104925" cy="12561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55" extrusionOk="0">
                    <a:moveTo>
                      <a:pt x="8" y="0"/>
                    </a:moveTo>
                    <a:lnTo>
                      <a:pt x="211" y="0"/>
                    </a:lnTo>
                    <a:lnTo>
                      <a:pt x="211" y="24"/>
                    </a:lnTo>
                    <a:lnTo>
                      <a:pt x="78" y="208"/>
                    </a:lnTo>
                    <a:lnTo>
                      <a:pt x="213" y="208"/>
                    </a:lnTo>
                    <a:lnTo>
                      <a:pt x="213" y="255"/>
                    </a:lnTo>
                    <a:lnTo>
                      <a:pt x="0" y="255"/>
                    </a:lnTo>
                    <a:lnTo>
                      <a:pt x="0" y="229"/>
                    </a:lnTo>
                    <a:lnTo>
                      <a:pt x="131" y="49"/>
                    </a:lnTo>
                    <a:lnTo>
                      <a:pt x="8" y="4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189" name="Google Shape;4189;p110"/>
              <p:cNvSpPr/>
              <p:nvPr/>
            </p:nvSpPr>
            <p:spPr>
              <a:xfrm>
                <a:off x="2289602" y="693669"/>
                <a:ext cx="111822" cy="12807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26" extrusionOk="0">
                    <a:moveTo>
                      <a:pt x="111" y="0"/>
                    </a:moveTo>
                    <a:cubicBezTo>
                      <a:pt x="111" y="124"/>
                      <a:pt x="111" y="124"/>
                      <a:pt x="111" y="124"/>
                    </a:cubicBezTo>
                    <a:cubicBezTo>
                      <a:pt x="81" y="124"/>
                      <a:pt x="81" y="124"/>
                      <a:pt x="81" y="124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77" y="114"/>
                      <a:pt x="72" y="118"/>
                      <a:pt x="66" y="121"/>
                    </a:cubicBezTo>
                    <a:cubicBezTo>
                      <a:pt x="59" y="124"/>
                      <a:pt x="52" y="126"/>
                      <a:pt x="44" y="126"/>
                    </a:cubicBezTo>
                    <a:cubicBezTo>
                      <a:pt x="29" y="126"/>
                      <a:pt x="18" y="122"/>
                      <a:pt x="11" y="114"/>
                    </a:cubicBezTo>
                    <a:cubicBezTo>
                      <a:pt x="3" y="106"/>
                      <a:pt x="0" y="93"/>
                      <a:pt x="0" y="7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83"/>
                      <a:pt x="31" y="91"/>
                      <a:pt x="35" y="96"/>
                    </a:cubicBezTo>
                    <a:cubicBezTo>
                      <a:pt x="40" y="101"/>
                      <a:pt x="46" y="104"/>
                      <a:pt x="54" y="104"/>
                    </a:cubicBezTo>
                    <a:cubicBezTo>
                      <a:pt x="62" y="104"/>
                      <a:pt x="69" y="101"/>
                      <a:pt x="74" y="95"/>
                    </a:cubicBezTo>
                    <a:cubicBezTo>
                      <a:pt x="79" y="89"/>
                      <a:pt x="81" y="82"/>
                      <a:pt x="81" y="72"/>
                    </a:cubicBezTo>
                    <a:cubicBezTo>
                      <a:pt x="81" y="0"/>
                      <a:pt x="81" y="0"/>
                      <a:pt x="81" y="0"/>
                    </a:cubicBez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190" name="Google Shape;4190;p110"/>
              <p:cNvSpPr/>
              <p:nvPr/>
            </p:nvSpPr>
            <p:spPr>
              <a:xfrm>
                <a:off x="2428517" y="691698"/>
                <a:ext cx="72413" cy="12758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6" extrusionOk="0">
                    <a:moveTo>
                      <a:pt x="61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9" y="1"/>
                      <a:pt x="70" y="2"/>
                      <a:pt x="72" y="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0" y="31"/>
                      <a:pt x="68" y="29"/>
                      <a:pt x="65" y="28"/>
                    </a:cubicBezTo>
                    <a:cubicBezTo>
                      <a:pt x="62" y="27"/>
                      <a:pt x="58" y="27"/>
                      <a:pt x="54" y="27"/>
                    </a:cubicBezTo>
                    <a:cubicBezTo>
                      <a:pt x="47" y="27"/>
                      <a:pt x="41" y="30"/>
                      <a:pt x="36" y="36"/>
                    </a:cubicBezTo>
                    <a:cubicBezTo>
                      <a:pt x="31" y="42"/>
                      <a:pt x="29" y="51"/>
                      <a:pt x="29" y="64"/>
                    </a:cubicBezTo>
                    <a:cubicBezTo>
                      <a:pt x="29" y="126"/>
                      <a:pt x="29" y="126"/>
                      <a:pt x="29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2" y="15"/>
                      <a:pt x="36" y="10"/>
                      <a:pt x="41" y="6"/>
                    </a:cubicBezTo>
                    <a:cubicBezTo>
                      <a:pt x="47" y="2"/>
                      <a:pt x="53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191" name="Google Shape;4191;p110"/>
              <p:cNvSpPr/>
              <p:nvPr/>
            </p:nvSpPr>
            <p:spPr>
              <a:xfrm>
                <a:off x="2501915" y="691698"/>
                <a:ext cx="114777" cy="131033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9" extrusionOk="0">
                    <a:moveTo>
                      <a:pt x="104" y="95"/>
                    </a:moveTo>
                    <a:cubicBezTo>
                      <a:pt x="104" y="119"/>
                      <a:pt x="104" y="119"/>
                      <a:pt x="104" y="119"/>
                    </a:cubicBezTo>
                    <a:cubicBezTo>
                      <a:pt x="99" y="122"/>
                      <a:pt x="92" y="125"/>
                      <a:pt x="85" y="127"/>
                    </a:cubicBezTo>
                    <a:cubicBezTo>
                      <a:pt x="77" y="128"/>
                      <a:pt x="69" y="129"/>
                      <a:pt x="60" y="129"/>
                    </a:cubicBezTo>
                    <a:cubicBezTo>
                      <a:pt x="41" y="129"/>
                      <a:pt x="26" y="124"/>
                      <a:pt x="16" y="113"/>
                    </a:cubicBezTo>
                    <a:cubicBezTo>
                      <a:pt x="5" y="101"/>
                      <a:pt x="0" y="86"/>
                      <a:pt x="0" y="66"/>
                    </a:cubicBezTo>
                    <a:cubicBezTo>
                      <a:pt x="0" y="47"/>
                      <a:pt x="6" y="31"/>
                      <a:pt x="17" y="19"/>
                    </a:cubicBezTo>
                    <a:cubicBezTo>
                      <a:pt x="28" y="6"/>
                      <a:pt x="42" y="0"/>
                      <a:pt x="59" y="0"/>
                    </a:cubicBezTo>
                    <a:cubicBezTo>
                      <a:pt x="76" y="0"/>
                      <a:pt x="90" y="5"/>
                      <a:pt x="99" y="16"/>
                    </a:cubicBezTo>
                    <a:cubicBezTo>
                      <a:pt x="109" y="26"/>
                      <a:pt x="114" y="41"/>
                      <a:pt x="114" y="59"/>
                    </a:cubicBezTo>
                    <a:cubicBezTo>
                      <a:pt x="114" y="73"/>
                      <a:pt x="114" y="73"/>
                      <a:pt x="114" y="73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30" y="86"/>
                      <a:pt x="34" y="94"/>
                      <a:pt x="41" y="99"/>
                    </a:cubicBezTo>
                    <a:cubicBezTo>
                      <a:pt x="47" y="104"/>
                      <a:pt x="56" y="107"/>
                      <a:pt x="67" y="107"/>
                    </a:cubicBezTo>
                    <a:cubicBezTo>
                      <a:pt x="74" y="107"/>
                      <a:pt x="80" y="106"/>
                      <a:pt x="87" y="104"/>
                    </a:cubicBezTo>
                    <a:cubicBezTo>
                      <a:pt x="93" y="101"/>
                      <a:pt x="99" y="99"/>
                      <a:pt x="104" y="95"/>
                    </a:cubicBezTo>
                    <a:close/>
                    <a:moveTo>
                      <a:pt x="85" y="52"/>
                    </a:moveTo>
                    <a:cubicBezTo>
                      <a:pt x="85" y="42"/>
                      <a:pt x="83" y="35"/>
                      <a:pt x="78" y="30"/>
                    </a:cubicBezTo>
                    <a:cubicBezTo>
                      <a:pt x="74" y="25"/>
                      <a:pt x="68" y="22"/>
                      <a:pt x="59" y="22"/>
                    </a:cubicBezTo>
                    <a:cubicBezTo>
                      <a:pt x="52" y="22"/>
                      <a:pt x="46" y="25"/>
                      <a:pt x="41" y="30"/>
                    </a:cubicBezTo>
                    <a:cubicBezTo>
                      <a:pt x="35" y="35"/>
                      <a:pt x="31" y="42"/>
                      <a:pt x="30" y="52"/>
                    </a:cubicBezTo>
                    <a:lnTo>
                      <a:pt x="85" y="5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192" name="Google Shape;4192;p110"/>
              <p:cNvSpPr/>
              <p:nvPr/>
            </p:nvSpPr>
            <p:spPr>
              <a:xfrm>
                <a:off x="960551" y="631600"/>
                <a:ext cx="983241" cy="1911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88" extrusionOk="0">
                    <a:moveTo>
                      <a:pt x="187" y="13"/>
                    </a:moveTo>
                    <a:cubicBezTo>
                      <a:pt x="187" y="185"/>
                      <a:pt x="187" y="185"/>
                      <a:pt x="187" y="185"/>
                    </a:cubicBezTo>
                    <a:cubicBezTo>
                      <a:pt x="157" y="185"/>
                      <a:pt x="157" y="185"/>
                      <a:pt x="157" y="185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03" y="185"/>
                      <a:pt x="103" y="185"/>
                      <a:pt x="103" y="185"/>
                    </a:cubicBezTo>
                    <a:cubicBezTo>
                      <a:pt x="83" y="185"/>
                      <a:pt x="83" y="185"/>
                      <a:pt x="83" y="185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8" y="185"/>
                      <a:pt x="28" y="185"/>
                      <a:pt x="28" y="185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93" y="141"/>
                      <a:pt x="93" y="141"/>
                      <a:pt x="93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46" y="13"/>
                      <a:pt x="146" y="13"/>
                      <a:pt x="146" y="13"/>
                    </a:cubicBezTo>
                    <a:lnTo>
                      <a:pt x="187" y="13"/>
                    </a:lnTo>
                    <a:close/>
                    <a:moveTo>
                      <a:pt x="212" y="26"/>
                    </a:moveTo>
                    <a:cubicBezTo>
                      <a:pt x="212" y="21"/>
                      <a:pt x="214" y="17"/>
                      <a:pt x="218" y="14"/>
                    </a:cubicBezTo>
                    <a:cubicBezTo>
                      <a:pt x="221" y="10"/>
                      <a:pt x="225" y="9"/>
                      <a:pt x="230" y="9"/>
                    </a:cubicBezTo>
                    <a:cubicBezTo>
                      <a:pt x="235" y="9"/>
                      <a:pt x="240" y="10"/>
                      <a:pt x="243" y="14"/>
                    </a:cubicBezTo>
                    <a:cubicBezTo>
                      <a:pt x="246" y="17"/>
                      <a:pt x="248" y="21"/>
                      <a:pt x="248" y="26"/>
                    </a:cubicBezTo>
                    <a:cubicBezTo>
                      <a:pt x="248" y="30"/>
                      <a:pt x="246" y="34"/>
                      <a:pt x="243" y="38"/>
                    </a:cubicBezTo>
                    <a:cubicBezTo>
                      <a:pt x="239" y="41"/>
                      <a:pt x="235" y="42"/>
                      <a:pt x="230" y="42"/>
                    </a:cubicBezTo>
                    <a:cubicBezTo>
                      <a:pt x="225" y="42"/>
                      <a:pt x="221" y="41"/>
                      <a:pt x="218" y="38"/>
                    </a:cubicBezTo>
                    <a:cubicBezTo>
                      <a:pt x="214" y="34"/>
                      <a:pt x="212" y="30"/>
                      <a:pt x="212" y="26"/>
                    </a:cubicBezTo>
                    <a:close/>
                    <a:moveTo>
                      <a:pt x="245" y="61"/>
                    </a:moveTo>
                    <a:cubicBezTo>
                      <a:pt x="245" y="185"/>
                      <a:pt x="245" y="185"/>
                      <a:pt x="245" y="185"/>
                    </a:cubicBezTo>
                    <a:cubicBezTo>
                      <a:pt x="215" y="185"/>
                      <a:pt x="215" y="185"/>
                      <a:pt x="215" y="185"/>
                    </a:cubicBezTo>
                    <a:cubicBezTo>
                      <a:pt x="215" y="61"/>
                      <a:pt x="215" y="61"/>
                      <a:pt x="215" y="61"/>
                    </a:cubicBezTo>
                    <a:lnTo>
                      <a:pt x="245" y="61"/>
                    </a:lnTo>
                    <a:close/>
                    <a:moveTo>
                      <a:pt x="333" y="164"/>
                    </a:moveTo>
                    <a:cubicBezTo>
                      <a:pt x="337" y="164"/>
                      <a:pt x="342" y="163"/>
                      <a:pt x="347" y="161"/>
                    </a:cubicBezTo>
                    <a:cubicBezTo>
                      <a:pt x="353" y="159"/>
                      <a:pt x="357" y="156"/>
                      <a:pt x="362" y="153"/>
                    </a:cubicBezTo>
                    <a:cubicBezTo>
                      <a:pt x="362" y="180"/>
                      <a:pt x="362" y="180"/>
                      <a:pt x="362" y="180"/>
                    </a:cubicBezTo>
                    <a:cubicBezTo>
                      <a:pt x="357" y="183"/>
                      <a:pt x="352" y="185"/>
                      <a:pt x="346" y="186"/>
                    </a:cubicBezTo>
                    <a:cubicBezTo>
                      <a:pt x="340" y="188"/>
                      <a:pt x="334" y="188"/>
                      <a:pt x="327" y="188"/>
                    </a:cubicBezTo>
                    <a:cubicBezTo>
                      <a:pt x="308" y="188"/>
                      <a:pt x="294" y="183"/>
                      <a:pt x="282" y="171"/>
                    </a:cubicBezTo>
                    <a:cubicBezTo>
                      <a:pt x="271" y="160"/>
                      <a:pt x="265" y="145"/>
                      <a:pt x="265" y="127"/>
                    </a:cubicBezTo>
                    <a:cubicBezTo>
                      <a:pt x="265" y="107"/>
                      <a:pt x="271" y="91"/>
                      <a:pt x="282" y="78"/>
                    </a:cubicBezTo>
                    <a:cubicBezTo>
                      <a:pt x="294" y="65"/>
                      <a:pt x="311" y="58"/>
                      <a:pt x="332" y="58"/>
                    </a:cubicBezTo>
                    <a:cubicBezTo>
                      <a:pt x="337" y="58"/>
                      <a:pt x="343" y="59"/>
                      <a:pt x="349" y="60"/>
                    </a:cubicBezTo>
                    <a:cubicBezTo>
                      <a:pt x="354" y="62"/>
                      <a:pt x="359" y="64"/>
                      <a:pt x="362" y="65"/>
                    </a:cubicBezTo>
                    <a:cubicBezTo>
                      <a:pt x="362" y="93"/>
                      <a:pt x="362" y="93"/>
                      <a:pt x="362" y="93"/>
                    </a:cubicBezTo>
                    <a:cubicBezTo>
                      <a:pt x="357" y="90"/>
                      <a:pt x="353" y="87"/>
                      <a:pt x="348" y="86"/>
                    </a:cubicBezTo>
                    <a:cubicBezTo>
                      <a:pt x="343" y="84"/>
                      <a:pt x="339" y="83"/>
                      <a:pt x="334" y="83"/>
                    </a:cubicBezTo>
                    <a:cubicBezTo>
                      <a:pt x="322" y="83"/>
                      <a:pt x="313" y="87"/>
                      <a:pt x="306" y="94"/>
                    </a:cubicBezTo>
                    <a:cubicBezTo>
                      <a:pt x="299" y="102"/>
                      <a:pt x="295" y="112"/>
                      <a:pt x="295" y="124"/>
                    </a:cubicBezTo>
                    <a:cubicBezTo>
                      <a:pt x="295" y="137"/>
                      <a:pt x="299" y="147"/>
                      <a:pt x="305" y="154"/>
                    </a:cubicBezTo>
                    <a:cubicBezTo>
                      <a:pt x="312" y="161"/>
                      <a:pt x="321" y="164"/>
                      <a:pt x="333" y="164"/>
                    </a:cubicBezTo>
                    <a:close/>
                    <a:moveTo>
                      <a:pt x="445" y="59"/>
                    </a:moveTo>
                    <a:cubicBezTo>
                      <a:pt x="447" y="59"/>
                      <a:pt x="449" y="60"/>
                      <a:pt x="451" y="60"/>
                    </a:cubicBezTo>
                    <a:cubicBezTo>
                      <a:pt x="453" y="60"/>
                      <a:pt x="455" y="61"/>
                      <a:pt x="456" y="61"/>
                    </a:cubicBezTo>
                    <a:cubicBezTo>
                      <a:pt x="456" y="91"/>
                      <a:pt x="456" y="91"/>
                      <a:pt x="456" y="91"/>
                    </a:cubicBezTo>
                    <a:cubicBezTo>
                      <a:pt x="454" y="90"/>
                      <a:pt x="452" y="88"/>
                      <a:pt x="449" y="87"/>
                    </a:cubicBezTo>
                    <a:cubicBezTo>
                      <a:pt x="446" y="86"/>
                      <a:pt x="443" y="86"/>
                      <a:pt x="439" y="86"/>
                    </a:cubicBezTo>
                    <a:cubicBezTo>
                      <a:pt x="431" y="86"/>
                      <a:pt x="425" y="89"/>
                      <a:pt x="420" y="95"/>
                    </a:cubicBezTo>
                    <a:cubicBezTo>
                      <a:pt x="415" y="101"/>
                      <a:pt x="413" y="110"/>
                      <a:pt x="413" y="123"/>
                    </a:cubicBezTo>
                    <a:cubicBezTo>
                      <a:pt x="413" y="185"/>
                      <a:pt x="413" y="185"/>
                      <a:pt x="413" y="185"/>
                    </a:cubicBezTo>
                    <a:cubicBezTo>
                      <a:pt x="384" y="185"/>
                      <a:pt x="384" y="185"/>
                      <a:pt x="384" y="185"/>
                    </a:cubicBezTo>
                    <a:cubicBezTo>
                      <a:pt x="384" y="61"/>
                      <a:pt x="384" y="61"/>
                      <a:pt x="384" y="61"/>
                    </a:cubicBezTo>
                    <a:cubicBezTo>
                      <a:pt x="413" y="61"/>
                      <a:pt x="413" y="61"/>
                      <a:pt x="413" y="61"/>
                    </a:cubicBezTo>
                    <a:cubicBezTo>
                      <a:pt x="413" y="81"/>
                      <a:pt x="413" y="81"/>
                      <a:pt x="413" y="81"/>
                    </a:cubicBezTo>
                    <a:cubicBezTo>
                      <a:pt x="413" y="81"/>
                      <a:pt x="413" y="81"/>
                      <a:pt x="413" y="81"/>
                    </a:cubicBezTo>
                    <a:cubicBezTo>
                      <a:pt x="416" y="74"/>
                      <a:pt x="420" y="69"/>
                      <a:pt x="426" y="65"/>
                    </a:cubicBezTo>
                    <a:cubicBezTo>
                      <a:pt x="431" y="61"/>
                      <a:pt x="437" y="59"/>
                      <a:pt x="445" y="59"/>
                    </a:cubicBezTo>
                    <a:close/>
                    <a:moveTo>
                      <a:pt x="457" y="125"/>
                    </a:moveTo>
                    <a:cubicBezTo>
                      <a:pt x="457" y="105"/>
                      <a:pt x="463" y="89"/>
                      <a:pt x="475" y="77"/>
                    </a:cubicBezTo>
                    <a:cubicBezTo>
                      <a:pt x="486" y="65"/>
                      <a:pt x="502" y="59"/>
                      <a:pt x="523" y="59"/>
                    </a:cubicBezTo>
                    <a:cubicBezTo>
                      <a:pt x="542" y="59"/>
                      <a:pt x="558" y="64"/>
                      <a:pt x="568" y="76"/>
                    </a:cubicBezTo>
                    <a:cubicBezTo>
                      <a:pt x="579" y="87"/>
                      <a:pt x="585" y="103"/>
                      <a:pt x="585" y="123"/>
                    </a:cubicBezTo>
                    <a:cubicBezTo>
                      <a:pt x="585" y="143"/>
                      <a:pt x="579" y="159"/>
                      <a:pt x="567" y="171"/>
                    </a:cubicBezTo>
                    <a:cubicBezTo>
                      <a:pt x="556" y="182"/>
                      <a:pt x="540" y="188"/>
                      <a:pt x="520" y="188"/>
                    </a:cubicBezTo>
                    <a:cubicBezTo>
                      <a:pt x="501" y="188"/>
                      <a:pt x="486" y="183"/>
                      <a:pt x="474" y="171"/>
                    </a:cubicBezTo>
                    <a:cubicBezTo>
                      <a:pt x="463" y="160"/>
                      <a:pt x="457" y="145"/>
                      <a:pt x="457" y="125"/>
                    </a:cubicBezTo>
                    <a:close/>
                    <a:moveTo>
                      <a:pt x="488" y="124"/>
                    </a:moveTo>
                    <a:cubicBezTo>
                      <a:pt x="488" y="137"/>
                      <a:pt x="491" y="147"/>
                      <a:pt x="497" y="154"/>
                    </a:cubicBezTo>
                    <a:cubicBezTo>
                      <a:pt x="503" y="161"/>
                      <a:pt x="511" y="164"/>
                      <a:pt x="522" y="164"/>
                    </a:cubicBezTo>
                    <a:cubicBezTo>
                      <a:pt x="532" y="164"/>
                      <a:pt x="541" y="161"/>
                      <a:pt x="546" y="154"/>
                    </a:cubicBezTo>
                    <a:cubicBezTo>
                      <a:pt x="552" y="147"/>
                      <a:pt x="554" y="137"/>
                      <a:pt x="554" y="124"/>
                    </a:cubicBezTo>
                    <a:cubicBezTo>
                      <a:pt x="554" y="110"/>
                      <a:pt x="551" y="100"/>
                      <a:pt x="546" y="93"/>
                    </a:cubicBezTo>
                    <a:cubicBezTo>
                      <a:pt x="540" y="87"/>
                      <a:pt x="532" y="83"/>
                      <a:pt x="522" y="83"/>
                    </a:cubicBezTo>
                    <a:cubicBezTo>
                      <a:pt x="511" y="83"/>
                      <a:pt x="503" y="87"/>
                      <a:pt x="497" y="94"/>
                    </a:cubicBezTo>
                    <a:cubicBezTo>
                      <a:pt x="491" y="101"/>
                      <a:pt x="488" y="111"/>
                      <a:pt x="488" y="124"/>
                    </a:cubicBezTo>
                    <a:close/>
                    <a:moveTo>
                      <a:pt x="628" y="94"/>
                    </a:moveTo>
                    <a:cubicBezTo>
                      <a:pt x="628" y="98"/>
                      <a:pt x="629" y="101"/>
                      <a:pt x="632" y="104"/>
                    </a:cubicBezTo>
                    <a:cubicBezTo>
                      <a:pt x="635" y="106"/>
                      <a:pt x="641" y="109"/>
                      <a:pt x="650" y="113"/>
                    </a:cubicBezTo>
                    <a:cubicBezTo>
                      <a:pt x="661" y="117"/>
                      <a:pt x="669" y="123"/>
                      <a:pt x="674" y="129"/>
                    </a:cubicBezTo>
                    <a:cubicBezTo>
                      <a:pt x="679" y="134"/>
                      <a:pt x="681" y="141"/>
                      <a:pt x="681" y="150"/>
                    </a:cubicBezTo>
                    <a:cubicBezTo>
                      <a:pt x="681" y="161"/>
                      <a:pt x="677" y="171"/>
                      <a:pt x="668" y="178"/>
                    </a:cubicBezTo>
                    <a:cubicBezTo>
                      <a:pt x="659" y="185"/>
                      <a:pt x="647" y="188"/>
                      <a:pt x="631" y="188"/>
                    </a:cubicBezTo>
                    <a:cubicBezTo>
                      <a:pt x="626" y="188"/>
                      <a:pt x="621" y="188"/>
                      <a:pt x="614" y="187"/>
                    </a:cubicBezTo>
                    <a:cubicBezTo>
                      <a:pt x="608" y="185"/>
                      <a:pt x="603" y="184"/>
                      <a:pt x="599" y="182"/>
                    </a:cubicBezTo>
                    <a:cubicBezTo>
                      <a:pt x="599" y="153"/>
                      <a:pt x="599" y="153"/>
                      <a:pt x="599" y="153"/>
                    </a:cubicBezTo>
                    <a:cubicBezTo>
                      <a:pt x="604" y="157"/>
                      <a:pt x="610" y="160"/>
                      <a:pt x="616" y="162"/>
                    </a:cubicBezTo>
                    <a:cubicBezTo>
                      <a:pt x="622" y="164"/>
                      <a:pt x="627" y="165"/>
                      <a:pt x="632" y="165"/>
                    </a:cubicBezTo>
                    <a:cubicBezTo>
                      <a:pt x="639" y="165"/>
                      <a:pt x="644" y="164"/>
                      <a:pt x="647" y="162"/>
                    </a:cubicBezTo>
                    <a:cubicBezTo>
                      <a:pt x="650" y="161"/>
                      <a:pt x="652" y="157"/>
                      <a:pt x="652" y="153"/>
                    </a:cubicBezTo>
                    <a:cubicBezTo>
                      <a:pt x="652" y="149"/>
                      <a:pt x="650" y="146"/>
                      <a:pt x="647" y="143"/>
                    </a:cubicBezTo>
                    <a:cubicBezTo>
                      <a:pt x="643" y="140"/>
                      <a:pt x="637" y="137"/>
                      <a:pt x="628" y="133"/>
                    </a:cubicBezTo>
                    <a:cubicBezTo>
                      <a:pt x="617" y="129"/>
                      <a:pt x="610" y="124"/>
                      <a:pt x="605" y="118"/>
                    </a:cubicBezTo>
                    <a:cubicBezTo>
                      <a:pt x="601" y="113"/>
                      <a:pt x="599" y="105"/>
                      <a:pt x="599" y="97"/>
                    </a:cubicBezTo>
                    <a:cubicBezTo>
                      <a:pt x="599" y="86"/>
                      <a:pt x="603" y="76"/>
                      <a:pt x="612" y="69"/>
                    </a:cubicBezTo>
                    <a:cubicBezTo>
                      <a:pt x="621" y="62"/>
                      <a:pt x="632" y="58"/>
                      <a:pt x="646" y="58"/>
                    </a:cubicBezTo>
                    <a:cubicBezTo>
                      <a:pt x="651" y="58"/>
                      <a:pt x="656" y="59"/>
                      <a:pt x="661" y="60"/>
                    </a:cubicBezTo>
                    <a:cubicBezTo>
                      <a:pt x="666" y="61"/>
                      <a:pt x="671" y="62"/>
                      <a:pt x="674" y="64"/>
                    </a:cubicBezTo>
                    <a:cubicBezTo>
                      <a:pt x="674" y="91"/>
                      <a:pt x="674" y="91"/>
                      <a:pt x="674" y="91"/>
                    </a:cubicBezTo>
                    <a:cubicBezTo>
                      <a:pt x="671" y="89"/>
                      <a:pt x="666" y="86"/>
                      <a:pt x="661" y="85"/>
                    </a:cubicBezTo>
                    <a:cubicBezTo>
                      <a:pt x="656" y="83"/>
                      <a:pt x="651" y="82"/>
                      <a:pt x="646" y="82"/>
                    </a:cubicBezTo>
                    <a:cubicBezTo>
                      <a:pt x="640" y="82"/>
                      <a:pt x="636" y="83"/>
                      <a:pt x="633" y="85"/>
                    </a:cubicBezTo>
                    <a:cubicBezTo>
                      <a:pt x="630" y="87"/>
                      <a:pt x="628" y="90"/>
                      <a:pt x="628" y="94"/>
                    </a:cubicBezTo>
                    <a:close/>
                    <a:moveTo>
                      <a:pt x="694" y="125"/>
                    </a:moveTo>
                    <a:cubicBezTo>
                      <a:pt x="694" y="105"/>
                      <a:pt x="700" y="89"/>
                      <a:pt x="711" y="77"/>
                    </a:cubicBezTo>
                    <a:cubicBezTo>
                      <a:pt x="723" y="65"/>
                      <a:pt x="739" y="59"/>
                      <a:pt x="759" y="59"/>
                    </a:cubicBezTo>
                    <a:cubicBezTo>
                      <a:pt x="779" y="59"/>
                      <a:pt x="794" y="64"/>
                      <a:pt x="805" y="76"/>
                    </a:cubicBezTo>
                    <a:cubicBezTo>
                      <a:pt x="816" y="87"/>
                      <a:pt x="821" y="103"/>
                      <a:pt x="821" y="123"/>
                    </a:cubicBezTo>
                    <a:cubicBezTo>
                      <a:pt x="821" y="143"/>
                      <a:pt x="815" y="159"/>
                      <a:pt x="804" y="171"/>
                    </a:cubicBezTo>
                    <a:cubicBezTo>
                      <a:pt x="792" y="182"/>
                      <a:pt x="776" y="188"/>
                      <a:pt x="756" y="188"/>
                    </a:cubicBezTo>
                    <a:cubicBezTo>
                      <a:pt x="737" y="188"/>
                      <a:pt x="722" y="183"/>
                      <a:pt x="711" y="171"/>
                    </a:cubicBezTo>
                    <a:cubicBezTo>
                      <a:pt x="699" y="160"/>
                      <a:pt x="694" y="145"/>
                      <a:pt x="694" y="125"/>
                    </a:cubicBezTo>
                    <a:close/>
                    <a:moveTo>
                      <a:pt x="724" y="124"/>
                    </a:moveTo>
                    <a:cubicBezTo>
                      <a:pt x="724" y="137"/>
                      <a:pt x="727" y="147"/>
                      <a:pt x="733" y="154"/>
                    </a:cubicBezTo>
                    <a:cubicBezTo>
                      <a:pt x="739" y="161"/>
                      <a:pt x="747" y="164"/>
                      <a:pt x="758" y="164"/>
                    </a:cubicBezTo>
                    <a:cubicBezTo>
                      <a:pt x="769" y="164"/>
                      <a:pt x="777" y="161"/>
                      <a:pt x="782" y="154"/>
                    </a:cubicBezTo>
                    <a:cubicBezTo>
                      <a:pt x="788" y="147"/>
                      <a:pt x="791" y="137"/>
                      <a:pt x="791" y="124"/>
                    </a:cubicBezTo>
                    <a:cubicBezTo>
                      <a:pt x="791" y="110"/>
                      <a:pt x="788" y="100"/>
                      <a:pt x="782" y="93"/>
                    </a:cubicBezTo>
                    <a:cubicBezTo>
                      <a:pt x="776" y="87"/>
                      <a:pt x="768" y="83"/>
                      <a:pt x="758" y="83"/>
                    </a:cubicBezTo>
                    <a:cubicBezTo>
                      <a:pt x="747" y="83"/>
                      <a:pt x="739" y="87"/>
                      <a:pt x="733" y="94"/>
                    </a:cubicBezTo>
                    <a:cubicBezTo>
                      <a:pt x="727" y="101"/>
                      <a:pt x="724" y="111"/>
                      <a:pt x="724" y="124"/>
                    </a:cubicBezTo>
                    <a:close/>
                    <a:moveTo>
                      <a:pt x="918" y="85"/>
                    </a:moveTo>
                    <a:cubicBezTo>
                      <a:pt x="874" y="85"/>
                      <a:pt x="874" y="85"/>
                      <a:pt x="874" y="85"/>
                    </a:cubicBezTo>
                    <a:cubicBezTo>
                      <a:pt x="874" y="185"/>
                      <a:pt x="874" y="185"/>
                      <a:pt x="874" y="185"/>
                    </a:cubicBezTo>
                    <a:cubicBezTo>
                      <a:pt x="845" y="185"/>
                      <a:pt x="845" y="185"/>
                      <a:pt x="845" y="185"/>
                    </a:cubicBezTo>
                    <a:cubicBezTo>
                      <a:pt x="845" y="85"/>
                      <a:pt x="845" y="85"/>
                      <a:pt x="845" y="85"/>
                    </a:cubicBezTo>
                    <a:cubicBezTo>
                      <a:pt x="824" y="85"/>
                      <a:pt x="824" y="85"/>
                      <a:pt x="824" y="85"/>
                    </a:cubicBezTo>
                    <a:cubicBezTo>
                      <a:pt x="824" y="61"/>
                      <a:pt x="824" y="61"/>
                      <a:pt x="824" y="61"/>
                    </a:cubicBezTo>
                    <a:cubicBezTo>
                      <a:pt x="845" y="61"/>
                      <a:pt x="845" y="61"/>
                      <a:pt x="845" y="61"/>
                    </a:cubicBezTo>
                    <a:cubicBezTo>
                      <a:pt x="845" y="44"/>
                      <a:pt x="845" y="44"/>
                      <a:pt x="845" y="44"/>
                    </a:cubicBezTo>
                    <a:cubicBezTo>
                      <a:pt x="845" y="31"/>
                      <a:pt x="849" y="21"/>
                      <a:pt x="858" y="12"/>
                    </a:cubicBezTo>
                    <a:cubicBezTo>
                      <a:pt x="866" y="4"/>
                      <a:pt x="877" y="0"/>
                      <a:pt x="890" y="0"/>
                    </a:cubicBezTo>
                    <a:cubicBezTo>
                      <a:pt x="894" y="0"/>
                      <a:pt x="897" y="0"/>
                      <a:pt x="900" y="0"/>
                    </a:cubicBezTo>
                    <a:cubicBezTo>
                      <a:pt x="902" y="1"/>
                      <a:pt x="905" y="1"/>
                      <a:pt x="907" y="2"/>
                    </a:cubicBezTo>
                    <a:cubicBezTo>
                      <a:pt x="907" y="27"/>
                      <a:pt x="907" y="27"/>
                      <a:pt x="907" y="27"/>
                    </a:cubicBezTo>
                    <a:cubicBezTo>
                      <a:pt x="906" y="27"/>
                      <a:pt x="904" y="26"/>
                      <a:pt x="902" y="25"/>
                    </a:cubicBezTo>
                    <a:cubicBezTo>
                      <a:pt x="899" y="24"/>
                      <a:pt x="897" y="24"/>
                      <a:pt x="893" y="24"/>
                    </a:cubicBezTo>
                    <a:cubicBezTo>
                      <a:pt x="887" y="24"/>
                      <a:pt x="883" y="26"/>
                      <a:pt x="879" y="30"/>
                    </a:cubicBezTo>
                    <a:cubicBezTo>
                      <a:pt x="876" y="33"/>
                      <a:pt x="874" y="39"/>
                      <a:pt x="874" y="47"/>
                    </a:cubicBezTo>
                    <a:cubicBezTo>
                      <a:pt x="874" y="61"/>
                      <a:pt x="874" y="61"/>
                      <a:pt x="874" y="61"/>
                    </a:cubicBezTo>
                    <a:cubicBezTo>
                      <a:pt x="918" y="61"/>
                      <a:pt x="918" y="61"/>
                      <a:pt x="918" y="61"/>
                    </a:cubicBezTo>
                    <a:cubicBezTo>
                      <a:pt x="918" y="34"/>
                      <a:pt x="918" y="34"/>
                      <a:pt x="918" y="34"/>
                    </a:cubicBezTo>
                    <a:cubicBezTo>
                      <a:pt x="947" y="25"/>
                      <a:pt x="947" y="25"/>
                      <a:pt x="947" y="25"/>
                    </a:cubicBezTo>
                    <a:cubicBezTo>
                      <a:pt x="947" y="61"/>
                      <a:pt x="947" y="61"/>
                      <a:pt x="947" y="61"/>
                    </a:cubicBezTo>
                    <a:cubicBezTo>
                      <a:pt x="977" y="61"/>
                      <a:pt x="977" y="61"/>
                      <a:pt x="977" y="61"/>
                    </a:cubicBezTo>
                    <a:cubicBezTo>
                      <a:pt x="977" y="85"/>
                      <a:pt x="977" y="85"/>
                      <a:pt x="977" y="85"/>
                    </a:cubicBezTo>
                    <a:cubicBezTo>
                      <a:pt x="947" y="85"/>
                      <a:pt x="947" y="85"/>
                      <a:pt x="947" y="85"/>
                    </a:cubicBezTo>
                    <a:cubicBezTo>
                      <a:pt x="947" y="143"/>
                      <a:pt x="947" y="143"/>
                      <a:pt x="947" y="143"/>
                    </a:cubicBezTo>
                    <a:cubicBezTo>
                      <a:pt x="947" y="151"/>
                      <a:pt x="948" y="156"/>
                      <a:pt x="951" y="159"/>
                    </a:cubicBezTo>
                    <a:cubicBezTo>
                      <a:pt x="954" y="163"/>
                      <a:pt x="958" y="164"/>
                      <a:pt x="964" y="164"/>
                    </a:cubicBezTo>
                    <a:cubicBezTo>
                      <a:pt x="966" y="164"/>
                      <a:pt x="968" y="164"/>
                      <a:pt x="970" y="163"/>
                    </a:cubicBezTo>
                    <a:cubicBezTo>
                      <a:pt x="973" y="162"/>
                      <a:pt x="975" y="161"/>
                      <a:pt x="977" y="160"/>
                    </a:cubicBezTo>
                    <a:cubicBezTo>
                      <a:pt x="977" y="184"/>
                      <a:pt x="977" y="184"/>
                      <a:pt x="977" y="184"/>
                    </a:cubicBezTo>
                    <a:cubicBezTo>
                      <a:pt x="975" y="185"/>
                      <a:pt x="972" y="186"/>
                      <a:pt x="967" y="187"/>
                    </a:cubicBezTo>
                    <a:cubicBezTo>
                      <a:pt x="963" y="188"/>
                      <a:pt x="959" y="188"/>
                      <a:pt x="955" y="188"/>
                    </a:cubicBezTo>
                    <a:cubicBezTo>
                      <a:pt x="942" y="188"/>
                      <a:pt x="933" y="185"/>
                      <a:pt x="927" y="179"/>
                    </a:cubicBezTo>
                    <a:cubicBezTo>
                      <a:pt x="921" y="172"/>
                      <a:pt x="918" y="162"/>
                      <a:pt x="918" y="149"/>
                    </a:cubicBezTo>
                    <a:lnTo>
                      <a:pt x="918" y="8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193" name="Google Shape;4193;p110"/>
              <p:cNvSpPr/>
              <p:nvPr/>
            </p:nvSpPr>
            <p:spPr>
              <a:xfrm>
                <a:off x="584200" y="585788"/>
                <a:ext cx="138000" cy="139500"/>
              </a:xfrm>
              <a:prstGeom prst="rect">
                <a:avLst/>
              </a:prstGeom>
              <a:solidFill>
                <a:srgbClr val="F25022"/>
              </a:solidFill>
              <a:ln>
                <a:noFill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194" name="Google Shape;4194;p110"/>
              <p:cNvSpPr/>
              <p:nvPr/>
            </p:nvSpPr>
            <p:spPr>
              <a:xfrm>
                <a:off x="735923" y="585788"/>
                <a:ext cx="138000" cy="139500"/>
              </a:xfrm>
              <a:prstGeom prst="rect">
                <a:avLst/>
              </a:prstGeom>
              <a:solidFill>
                <a:srgbClr val="7FBA00"/>
              </a:solidFill>
              <a:ln>
                <a:noFill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195" name="Google Shape;4195;p110"/>
              <p:cNvSpPr/>
              <p:nvPr/>
            </p:nvSpPr>
            <p:spPr>
              <a:xfrm>
                <a:off x="584200" y="738988"/>
                <a:ext cx="138000" cy="139500"/>
              </a:xfrm>
              <a:prstGeom prst="rect">
                <a:avLst/>
              </a:prstGeom>
              <a:solidFill>
                <a:srgbClr val="00A4EF"/>
              </a:solidFill>
              <a:ln>
                <a:noFill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196" name="Google Shape;4196;p110"/>
              <p:cNvSpPr/>
              <p:nvPr/>
            </p:nvSpPr>
            <p:spPr>
              <a:xfrm>
                <a:off x="735923" y="738988"/>
                <a:ext cx="138000" cy="139500"/>
              </a:xfrm>
              <a:prstGeom prst="rect">
                <a:avLst/>
              </a:prstGeom>
              <a:solidFill>
                <a:srgbClr val="FFB900"/>
              </a:solidFill>
              <a:ln>
                <a:noFill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sp>
        <p:nvSpPr>
          <p:cNvPr id="4197" name="Google Shape;4197;p110"/>
          <p:cNvSpPr/>
          <p:nvPr/>
        </p:nvSpPr>
        <p:spPr>
          <a:xfrm>
            <a:off x="-2024743" y="-163285"/>
            <a:ext cx="2024700" cy="71844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182850" tIns="146275" rIns="182850" bIns="146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blue">
  <p:cSld name="1_Section title blue">
    <p:bg>
      <p:bgPr>
        <a:solidFill>
          <a:schemeClr val="dk2"/>
        </a:solidFill>
        <a:effectLst/>
      </p:bgPr>
    </p:bg>
    <p:spTree>
      <p:nvGrpSpPr>
        <p:cNvPr id="1" name="Shape 4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" name="Google Shape;4199;p111"/>
          <p:cNvSpPr txBox="1">
            <a:spLocks noGrp="1"/>
          </p:cNvSpPr>
          <p:nvPr>
            <p:ph type="title"/>
          </p:nvPr>
        </p:nvSpPr>
        <p:spPr>
          <a:xfrm>
            <a:off x="727076" y="1535920"/>
            <a:ext cx="74778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0" name="Google Shape;4200;p111"/>
          <p:cNvSpPr/>
          <p:nvPr/>
        </p:nvSpPr>
        <p:spPr>
          <a:xfrm>
            <a:off x="0" y="836024"/>
            <a:ext cx="5880600" cy="5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46275" rIns="182850" bIns="146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attrocento Sans"/>
              <a:buNone/>
            </a:pPr>
            <a:endParaRPr sz="1600" b="0" i="0" u="none" strike="noStrike" cap="none">
              <a:solidFill>
                <a:srgbClr val="0078D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201" name="Google Shape;4201;p111"/>
          <p:cNvSpPr txBox="1">
            <a:spLocks noGrp="1"/>
          </p:cNvSpPr>
          <p:nvPr>
            <p:ph type="body" idx="1"/>
          </p:nvPr>
        </p:nvSpPr>
        <p:spPr>
          <a:xfrm>
            <a:off x="727076" y="989141"/>
            <a:ext cx="50220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D4"/>
              </a:buClr>
              <a:buSzPts val="1600"/>
              <a:buNone/>
              <a:defRPr sz="18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02" name="Google Shape;4202;p111"/>
          <p:cNvSpPr txBox="1">
            <a:spLocks noGrp="1"/>
          </p:cNvSpPr>
          <p:nvPr>
            <p:ph type="body" idx="2"/>
          </p:nvPr>
        </p:nvSpPr>
        <p:spPr>
          <a:xfrm>
            <a:off x="727075" y="2169426"/>
            <a:ext cx="32274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title blue">
  <p:cSld name="2_Section title blue">
    <p:bg>
      <p:bgPr>
        <a:solidFill>
          <a:schemeClr val="dk2"/>
        </a:solidFill>
        <a:effectLst/>
      </p:bgPr>
    </p:bg>
    <p:spTree>
      <p:nvGrpSpPr>
        <p:cNvPr id="1" name="Shape 4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" name="Google Shape;4204;p112"/>
          <p:cNvSpPr txBox="1">
            <a:spLocks noGrp="1"/>
          </p:cNvSpPr>
          <p:nvPr>
            <p:ph type="title"/>
          </p:nvPr>
        </p:nvSpPr>
        <p:spPr>
          <a:xfrm>
            <a:off x="727076" y="1535920"/>
            <a:ext cx="74778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5" name="Google Shape;4205;p112"/>
          <p:cNvSpPr/>
          <p:nvPr/>
        </p:nvSpPr>
        <p:spPr>
          <a:xfrm>
            <a:off x="0" y="989141"/>
            <a:ext cx="5880600" cy="351300"/>
          </a:xfrm>
          <a:prstGeom prst="rect">
            <a:avLst/>
          </a:prstGeom>
          <a:solidFill>
            <a:srgbClr val="50E6FF"/>
          </a:solidFill>
          <a:ln>
            <a:noFill/>
          </a:ln>
        </p:spPr>
        <p:txBody>
          <a:bodyPr spcFirstLastPara="1" wrap="square" lIns="182850" tIns="146275" rIns="182850" bIns="146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attrocento Sans"/>
              <a:buNone/>
            </a:pPr>
            <a:endParaRPr sz="1600" b="0" i="0" u="none" strike="noStrike" cap="none">
              <a:solidFill>
                <a:srgbClr val="0078D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206" name="Google Shape;4206;p112"/>
          <p:cNvSpPr txBox="1">
            <a:spLocks noGrp="1"/>
          </p:cNvSpPr>
          <p:nvPr>
            <p:ph type="body" idx="1"/>
          </p:nvPr>
        </p:nvSpPr>
        <p:spPr>
          <a:xfrm>
            <a:off x="727076" y="1064225"/>
            <a:ext cx="50220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07" name="Google Shape;4207;p112"/>
          <p:cNvSpPr txBox="1">
            <a:spLocks noGrp="1"/>
          </p:cNvSpPr>
          <p:nvPr>
            <p:ph type="body" idx="2"/>
          </p:nvPr>
        </p:nvSpPr>
        <p:spPr>
          <a:xfrm>
            <a:off x="727075" y="2169426"/>
            <a:ext cx="32274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p113"/>
          <p:cNvSpPr txBox="1">
            <a:spLocks noGrp="1"/>
          </p:cNvSpPr>
          <p:nvPr>
            <p:ph type="title"/>
          </p:nvPr>
        </p:nvSpPr>
        <p:spPr>
          <a:xfrm>
            <a:off x="426424" y="435824"/>
            <a:ext cx="113358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0" name="Google Shape;4210;p113"/>
          <p:cNvSpPr txBox="1">
            <a:spLocks noGrp="1"/>
          </p:cNvSpPr>
          <p:nvPr>
            <p:ph type="body" idx="1"/>
          </p:nvPr>
        </p:nvSpPr>
        <p:spPr>
          <a:xfrm>
            <a:off x="584201" y="1435497"/>
            <a:ext cx="110187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47">
          <p15:clr>
            <a:srgbClr val="5ACBF0"/>
          </p15:clr>
        </p15:guide>
        <p15:guide id="2" orient="horz" pos="282">
          <p15:clr>
            <a:srgbClr val="5ACBF0"/>
          </p15:clr>
        </p15:guide>
        <p15:guide id="3" orient="horz" pos="886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09607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67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photo placeholder">
  <p:cSld name="Title and Content_photo placeholder"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" name="Google Shape;4212;p1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None/>
              <a:defRPr sz="25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213" name="Google Shape;4213;p11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940900" cy="29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214" name="Google Shape;4214;p1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40900" cy="29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15" name="Google Shape;4215;p114"/>
          <p:cNvSpPr txBox="1">
            <a:spLocks noGrp="1"/>
          </p:cNvSpPr>
          <p:nvPr>
            <p:ph type="title"/>
          </p:nvPr>
        </p:nvSpPr>
        <p:spPr>
          <a:xfrm>
            <a:off x="378573" y="365126"/>
            <a:ext cx="114738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Quattrocento Sans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6" name="Google Shape;4216;p114"/>
          <p:cNvSpPr txBox="1">
            <a:spLocks noGrp="1"/>
          </p:cNvSpPr>
          <p:nvPr>
            <p:ph type="body" idx="1"/>
          </p:nvPr>
        </p:nvSpPr>
        <p:spPr>
          <a:xfrm>
            <a:off x="378573" y="1211434"/>
            <a:ext cx="114738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149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5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(with bullets)">
  <p:cSld name="Title &amp; body slide (with bullets)">
    <p:spTree>
      <p:nvGrpSpPr>
        <p:cNvPr id="1" name="Shape 4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3" name="Google Shape;4383;p150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5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4" name="Google Shape;4384;p150"/>
          <p:cNvSpPr txBox="1">
            <a:spLocks noGrp="1"/>
          </p:cNvSpPr>
          <p:nvPr>
            <p:ph type="body" idx="1"/>
          </p:nvPr>
        </p:nvSpPr>
        <p:spPr>
          <a:xfrm>
            <a:off x="426423" y="991608"/>
            <a:ext cx="113397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/>
            </a:lvl3pPr>
            <a:lvl4pPr marL="1828800" lvl="3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/>
            </a:lvl4pPr>
            <a:lvl5pPr marL="2286000" lvl="4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hite">
  <p:cSld name="Title slide white">
    <p:bg>
      <p:bgPr>
        <a:solidFill>
          <a:schemeClr val="dk1"/>
        </a:solidFill>
        <a:effectLst/>
      </p:bgPr>
    </p:bg>
    <p:spTree>
      <p:nvGrpSpPr>
        <p:cNvPr id="1" name="Shape 4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7" name="Google Shape;4387;p152"/>
          <p:cNvSpPr txBox="1">
            <a:spLocks noGrp="1"/>
          </p:cNvSpPr>
          <p:nvPr>
            <p:ph type="title"/>
          </p:nvPr>
        </p:nvSpPr>
        <p:spPr>
          <a:xfrm>
            <a:off x="429544" y="3029995"/>
            <a:ext cx="9401700" cy="1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793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Quattrocento Sans"/>
              <a:buNone/>
              <a:defRPr sz="5300" strike="noStrik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8" name="Google Shape;4388;p152"/>
          <p:cNvSpPr txBox="1">
            <a:spLocks noGrp="1"/>
          </p:cNvSpPr>
          <p:nvPr>
            <p:ph type="body" idx="1"/>
          </p:nvPr>
        </p:nvSpPr>
        <p:spPr>
          <a:xfrm>
            <a:off x="426425" y="4838790"/>
            <a:ext cx="9401700" cy="9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89" name="Google Shape;4389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310" y="241380"/>
            <a:ext cx="1279717" cy="57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">
  <p:cSld name="Title slide blue">
    <p:bg>
      <p:bgPr>
        <a:solidFill>
          <a:schemeClr val="dk2"/>
        </a:solidFill>
        <a:effectLst/>
      </p:bgPr>
    </p:bg>
    <p:spTree>
      <p:nvGrpSpPr>
        <p:cNvPr id="1" name="Shape 4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1" name="Google Shape;4391;p153"/>
          <p:cNvSpPr txBox="1">
            <a:spLocks noGrp="1"/>
          </p:cNvSpPr>
          <p:nvPr>
            <p:ph type="title"/>
          </p:nvPr>
        </p:nvSpPr>
        <p:spPr>
          <a:xfrm>
            <a:off x="429544" y="3029995"/>
            <a:ext cx="9401700" cy="1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793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Quattrocento Sans"/>
              <a:buNone/>
              <a:defRPr sz="5300" strike="noStrik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2" name="Google Shape;4392;p153"/>
          <p:cNvSpPr txBox="1">
            <a:spLocks noGrp="1"/>
          </p:cNvSpPr>
          <p:nvPr>
            <p:ph type="body" idx="1"/>
          </p:nvPr>
        </p:nvSpPr>
        <p:spPr>
          <a:xfrm>
            <a:off x="426425" y="4838790"/>
            <a:ext cx="9401700" cy="9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93" name="Google Shape;4393;p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310" y="241380"/>
            <a:ext cx="1279717" cy="57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hoto">
  <p:cSld name="Title slide photo">
    <p:spTree>
      <p:nvGrpSpPr>
        <p:cNvPr id="1" name="Shape 4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5" name="Google Shape;4395;p154" descr="A person sitting in a chair using a computer&#10;&#10;Description generated with very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09" y="-1"/>
            <a:ext cx="12205509" cy="6857027"/>
          </a:xfrm>
          <a:prstGeom prst="rect">
            <a:avLst/>
          </a:prstGeom>
          <a:noFill/>
          <a:ln>
            <a:noFill/>
          </a:ln>
        </p:spPr>
      </p:pic>
      <p:sp>
        <p:nvSpPr>
          <p:cNvPr id="4396" name="Google Shape;4396;p154"/>
          <p:cNvSpPr txBox="1">
            <a:spLocks noGrp="1"/>
          </p:cNvSpPr>
          <p:nvPr>
            <p:ph type="title"/>
          </p:nvPr>
        </p:nvSpPr>
        <p:spPr>
          <a:xfrm>
            <a:off x="429544" y="3029995"/>
            <a:ext cx="9401700" cy="1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793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300"/>
              <a:buFont typeface="Quattrocento Sans"/>
              <a:buNone/>
              <a:defRPr sz="5300" strike="noStrike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7" name="Google Shape;4397;p154"/>
          <p:cNvSpPr txBox="1">
            <a:spLocks noGrp="1"/>
          </p:cNvSpPr>
          <p:nvPr>
            <p:ph type="body" idx="1"/>
          </p:nvPr>
        </p:nvSpPr>
        <p:spPr>
          <a:xfrm>
            <a:off x="426425" y="4838790"/>
            <a:ext cx="9401700" cy="9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98" name="Google Shape;4398;p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44" y="437137"/>
            <a:ext cx="896425" cy="190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0" name="Google Shape;4400;p155"/>
          <p:cNvSpPr txBox="1">
            <a:spLocks noGrp="1"/>
          </p:cNvSpPr>
          <p:nvPr>
            <p:ph type="title"/>
          </p:nvPr>
        </p:nvSpPr>
        <p:spPr>
          <a:xfrm>
            <a:off x="426424" y="1202871"/>
            <a:ext cx="3632400" cy="1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Quattrocento Sans"/>
              <a:buNone/>
              <a:defRPr sz="2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1" name="Google Shape;4401;p155"/>
          <p:cNvSpPr txBox="1">
            <a:spLocks noGrp="1"/>
          </p:cNvSpPr>
          <p:nvPr>
            <p:ph type="body" idx="1"/>
          </p:nvPr>
        </p:nvSpPr>
        <p:spPr>
          <a:xfrm>
            <a:off x="6212722" y="1202872"/>
            <a:ext cx="3618300" cy="3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>
  <p:cSld name="Title &amp; body slide">
    <p:spTree>
      <p:nvGrpSpPr>
        <p:cNvPr id="1" name="Shape 4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" name="Google Shape;4403;p156"/>
          <p:cNvSpPr txBox="1">
            <a:spLocks noGrp="1"/>
          </p:cNvSpPr>
          <p:nvPr>
            <p:ph type="body" idx="1"/>
          </p:nvPr>
        </p:nvSpPr>
        <p:spPr>
          <a:xfrm>
            <a:off x="437318" y="2139701"/>
            <a:ext cx="11339700" cy="1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 sz="2500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rgbClr val="000000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rgbClr val="000000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/>
            </a:lvl4pPr>
            <a:lvl5pPr marL="2286000" lvl="4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4" name="Google Shape;4404;p156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58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layout 2">
  <p:cSld name="Photo layout 2">
    <p:spTree>
      <p:nvGrpSpPr>
        <p:cNvPr id="1" name="Shape 4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" name="Google Shape;4406;p157"/>
          <p:cNvSpPr>
            <a:spLocks noGrp="1"/>
          </p:cNvSpPr>
          <p:nvPr>
            <p:ph type="pic" idx="2"/>
          </p:nvPr>
        </p:nvSpPr>
        <p:spPr>
          <a:xfrm>
            <a:off x="426423" y="2135537"/>
            <a:ext cx="3632400" cy="2583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407" name="Google Shape;4407;p157"/>
          <p:cNvSpPr>
            <a:spLocks noGrp="1"/>
          </p:cNvSpPr>
          <p:nvPr>
            <p:ph type="pic" idx="3"/>
          </p:nvPr>
        </p:nvSpPr>
        <p:spPr>
          <a:xfrm>
            <a:off x="4281364" y="2135537"/>
            <a:ext cx="3623100" cy="258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408" name="Google Shape;4408;p157"/>
          <p:cNvSpPr>
            <a:spLocks noGrp="1"/>
          </p:cNvSpPr>
          <p:nvPr>
            <p:ph type="pic" idx="4"/>
          </p:nvPr>
        </p:nvSpPr>
        <p:spPr>
          <a:xfrm>
            <a:off x="8126962" y="2135536"/>
            <a:ext cx="3633900" cy="2583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409" name="Google Shape;4409;p157"/>
          <p:cNvSpPr txBox="1">
            <a:spLocks noGrp="1"/>
          </p:cNvSpPr>
          <p:nvPr>
            <p:ph type="body" idx="1"/>
          </p:nvPr>
        </p:nvSpPr>
        <p:spPr>
          <a:xfrm>
            <a:off x="426424" y="4927922"/>
            <a:ext cx="36303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0" name="Google Shape;4410;p157"/>
          <p:cNvSpPr txBox="1">
            <a:spLocks noGrp="1"/>
          </p:cNvSpPr>
          <p:nvPr>
            <p:ph type="body" idx="5"/>
          </p:nvPr>
        </p:nvSpPr>
        <p:spPr>
          <a:xfrm>
            <a:off x="4281361" y="4927922"/>
            <a:ext cx="36231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1" name="Google Shape;4411;p157"/>
          <p:cNvSpPr txBox="1">
            <a:spLocks noGrp="1"/>
          </p:cNvSpPr>
          <p:nvPr>
            <p:ph type="body" idx="6"/>
          </p:nvPr>
        </p:nvSpPr>
        <p:spPr>
          <a:xfrm>
            <a:off x="8126963" y="4927922"/>
            <a:ext cx="36303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2" name="Google Shape;4412;p157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58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67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layout">
  <p:cSld name="Device layout">
    <p:spTree>
      <p:nvGrpSpPr>
        <p:cNvPr id="1" name="Shape 4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4" name="Google Shape;4414;p158"/>
          <p:cNvSpPr>
            <a:spLocks noGrp="1"/>
          </p:cNvSpPr>
          <p:nvPr>
            <p:ph type="clipArt" idx="2"/>
          </p:nvPr>
        </p:nvSpPr>
        <p:spPr>
          <a:xfrm>
            <a:off x="5982391" y="2145841"/>
            <a:ext cx="5780100" cy="3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415" name="Google Shape;4415;p158"/>
          <p:cNvSpPr txBox="1">
            <a:spLocks noGrp="1"/>
          </p:cNvSpPr>
          <p:nvPr>
            <p:ph type="body" idx="1"/>
          </p:nvPr>
        </p:nvSpPr>
        <p:spPr>
          <a:xfrm>
            <a:off x="426424" y="2145841"/>
            <a:ext cx="5138400" cy="25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None/>
              <a:defRPr sz="2500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6" name="Google Shape;4416;p158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58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layout: three columns graphic and text">
  <p:cSld name="Graphic layout: three columns graphic and text">
    <p:spTree>
      <p:nvGrpSpPr>
        <p:cNvPr id="1" name="Shape 4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8" name="Google Shape;4418;p159"/>
          <p:cNvSpPr/>
          <p:nvPr/>
        </p:nvSpPr>
        <p:spPr>
          <a:xfrm>
            <a:off x="426424" y="1599723"/>
            <a:ext cx="3632400" cy="3129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79300" tIns="143425" rIns="179300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419" name="Google Shape;4419;p159"/>
          <p:cNvSpPr txBox="1">
            <a:spLocks noGrp="1"/>
          </p:cNvSpPr>
          <p:nvPr>
            <p:ph type="body" idx="1"/>
          </p:nvPr>
        </p:nvSpPr>
        <p:spPr>
          <a:xfrm>
            <a:off x="897218" y="1958468"/>
            <a:ext cx="2698800" cy="2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0" name="Google Shape;4420;p159"/>
          <p:cNvSpPr/>
          <p:nvPr/>
        </p:nvSpPr>
        <p:spPr>
          <a:xfrm>
            <a:off x="4281363" y="1599723"/>
            <a:ext cx="3623100" cy="3129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79300" tIns="143425" rIns="179300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421" name="Google Shape;4421;p159"/>
          <p:cNvSpPr/>
          <p:nvPr/>
        </p:nvSpPr>
        <p:spPr>
          <a:xfrm>
            <a:off x="8126966" y="1599723"/>
            <a:ext cx="3635400" cy="3129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79300" tIns="143425" rIns="179300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422" name="Google Shape;4422;p159"/>
          <p:cNvSpPr txBox="1">
            <a:spLocks noGrp="1"/>
          </p:cNvSpPr>
          <p:nvPr>
            <p:ph type="body" idx="2"/>
          </p:nvPr>
        </p:nvSpPr>
        <p:spPr>
          <a:xfrm>
            <a:off x="4746694" y="1958468"/>
            <a:ext cx="2698800" cy="2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3" name="Google Shape;4423;p159"/>
          <p:cNvSpPr txBox="1">
            <a:spLocks noGrp="1"/>
          </p:cNvSpPr>
          <p:nvPr>
            <p:ph type="body" idx="3"/>
          </p:nvPr>
        </p:nvSpPr>
        <p:spPr>
          <a:xfrm>
            <a:off x="8598489" y="1958468"/>
            <a:ext cx="2698800" cy="2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4" name="Google Shape;4424;p159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58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5" name="Google Shape;4425;p159"/>
          <p:cNvSpPr txBox="1">
            <a:spLocks noGrp="1"/>
          </p:cNvSpPr>
          <p:nvPr>
            <p:ph type="body" idx="4"/>
          </p:nvPr>
        </p:nvSpPr>
        <p:spPr>
          <a:xfrm>
            <a:off x="426424" y="4927922"/>
            <a:ext cx="36279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6" name="Google Shape;4426;p159"/>
          <p:cNvSpPr txBox="1">
            <a:spLocks noGrp="1"/>
          </p:cNvSpPr>
          <p:nvPr>
            <p:ph type="body" idx="5"/>
          </p:nvPr>
        </p:nvSpPr>
        <p:spPr>
          <a:xfrm>
            <a:off x="4281362" y="4927922"/>
            <a:ext cx="36231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7" name="Google Shape;4427;p159"/>
          <p:cNvSpPr txBox="1">
            <a:spLocks noGrp="1"/>
          </p:cNvSpPr>
          <p:nvPr>
            <p:ph type="body" idx="6"/>
          </p:nvPr>
        </p:nvSpPr>
        <p:spPr>
          <a:xfrm>
            <a:off x="8126962" y="4927922"/>
            <a:ext cx="36354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layout: four columns graphic and text">
  <p:cSld name="Graphic layout: four columns graphic and text">
    <p:spTree>
      <p:nvGrpSpPr>
        <p:cNvPr id="1" name="Shape 4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9" name="Google Shape;4429;p160"/>
          <p:cNvSpPr/>
          <p:nvPr/>
        </p:nvSpPr>
        <p:spPr>
          <a:xfrm>
            <a:off x="9109045" y="1590385"/>
            <a:ext cx="2653500" cy="31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300" tIns="143425" rIns="179300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430" name="Google Shape;4430;p160"/>
          <p:cNvSpPr/>
          <p:nvPr/>
        </p:nvSpPr>
        <p:spPr>
          <a:xfrm>
            <a:off x="6214840" y="1590385"/>
            <a:ext cx="2653500" cy="31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300" tIns="143425" rIns="179300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431" name="Google Shape;4431;p160"/>
          <p:cNvSpPr/>
          <p:nvPr/>
        </p:nvSpPr>
        <p:spPr>
          <a:xfrm>
            <a:off x="3320632" y="1590385"/>
            <a:ext cx="2653500" cy="31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300" tIns="143425" rIns="179300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432" name="Google Shape;4432;p160"/>
          <p:cNvSpPr/>
          <p:nvPr/>
        </p:nvSpPr>
        <p:spPr>
          <a:xfrm>
            <a:off x="426425" y="1590385"/>
            <a:ext cx="2653500" cy="31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300" tIns="143425" rIns="179300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433" name="Google Shape;4433;p160"/>
          <p:cNvSpPr txBox="1">
            <a:spLocks noGrp="1"/>
          </p:cNvSpPr>
          <p:nvPr>
            <p:ph type="title"/>
          </p:nvPr>
        </p:nvSpPr>
        <p:spPr>
          <a:xfrm>
            <a:off x="426424" y="435824"/>
            <a:ext cx="113358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4" name="Google Shape;4434;p160"/>
          <p:cNvSpPr txBox="1">
            <a:spLocks noGrp="1"/>
          </p:cNvSpPr>
          <p:nvPr>
            <p:ph type="body" idx="1"/>
          </p:nvPr>
        </p:nvSpPr>
        <p:spPr>
          <a:xfrm>
            <a:off x="966751" y="2135537"/>
            <a:ext cx="15729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5" name="Google Shape;4435;p160"/>
          <p:cNvSpPr txBox="1">
            <a:spLocks noGrp="1"/>
          </p:cNvSpPr>
          <p:nvPr>
            <p:ph type="body" idx="2"/>
          </p:nvPr>
        </p:nvSpPr>
        <p:spPr>
          <a:xfrm>
            <a:off x="3849259" y="2135537"/>
            <a:ext cx="15960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6" name="Google Shape;4436;p160"/>
          <p:cNvSpPr txBox="1">
            <a:spLocks noGrp="1"/>
          </p:cNvSpPr>
          <p:nvPr>
            <p:ph type="body" idx="3"/>
          </p:nvPr>
        </p:nvSpPr>
        <p:spPr>
          <a:xfrm>
            <a:off x="426425" y="4927922"/>
            <a:ext cx="26535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7" name="Google Shape;4437;p160"/>
          <p:cNvSpPr txBox="1">
            <a:spLocks noGrp="1"/>
          </p:cNvSpPr>
          <p:nvPr>
            <p:ph type="body" idx="4"/>
          </p:nvPr>
        </p:nvSpPr>
        <p:spPr>
          <a:xfrm>
            <a:off x="3320632" y="4927922"/>
            <a:ext cx="26535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8" name="Google Shape;4438;p160"/>
          <p:cNvSpPr txBox="1">
            <a:spLocks noGrp="1"/>
          </p:cNvSpPr>
          <p:nvPr>
            <p:ph type="body" idx="5"/>
          </p:nvPr>
        </p:nvSpPr>
        <p:spPr>
          <a:xfrm>
            <a:off x="6214840" y="4927922"/>
            <a:ext cx="26535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9" name="Google Shape;4439;p160"/>
          <p:cNvSpPr txBox="1">
            <a:spLocks noGrp="1"/>
          </p:cNvSpPr>
          <p:nvPr>
            <p:ph type="body" idx="6"/>
          </p:nvPr>
        </p:nvSpPr>
        <p:spPr>
          <a:xfrm>
            <a:off x="6743466" y="2135537"/>
            <a:ext cx="15960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0" name="Google Shape;4440;p160"/>
          <p:cNvSpPr txBox="1">
            <a:spLocks noGrp="1"/>
          </p:cNvSpPr>
          <p:nvPr>
            <p:ph type="body" idx="7"/>
          </p:nvPr>
        </p:nvSpPr>
        <p:spPr>
          <a:xfrm>
            <a:off x="9637673" y="2135537"/>
            <a:ext cx="15960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1" name="Google Shape;4441;p160"/>
          <p:cNvSpPr txBox="1">
            <a:spLocks noGrp="1"/>
          </p:cNvSpPr>
          <p:nvPr>
            <p:ph type="body" idx="8"/>
          </p:nvPr>
        </p:nvSpPr>
        <p:spPr>
          <a:xfrm>
            <a:off x="9109045" y="4927922"/>
            <a:ext cx="26535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layout">
  <p:cSld name="Table layout"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p161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58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white">
  <p:cSld name="Section title white">
    <p:spTree>
      <p:nvGrpSpPr>
        <p:cNvPr id="1" name="Shape 4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5" name="Google Shape;4445;p162"/>
          <p:cNvSpPr txBox="1">
            <a:spLocks noGrp="1"/>
          </p:cNvSpPr>
          <p:nvPr>
            <p:ph type="title"/>
          </p:nvPr>
        </p:nvSpPr>
        <p:spPr>
          <a:xfrm>
            <a:off x="426425" y="1184318"/>
            <a:ext cx="7477800" cy="3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Quattrocento Sans"/>
              <a:buNone/>
              <a:defRPr sz="53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black">
  <p:cSld name="Section title black">
    <p:bg>
      <p:bgPr>
        <a:solidFill>
          <a:schemeClr val="dk1"/>
        </a:solidFill>
        <a:effectLst/>
      </p:bgPr>
    </p:bg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163"/>
          <p:cNvSpPr txBox="1">
            <a:spLocks noGrp="1"/>
          </p:cNvSpPr>
          <p:nvPr>
            <p:ph type="title"/>
          </p:nvPr>
        </p:nvSpPr>
        <p:spPr>
          <a:xfrm>
            <a:off x="426425" y="1184318"/>
            <a:ext cx="7477800" cy="3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Quattrocento Sans"/>
              <a:buNone/>
              <a:defRPr sz="5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blue">
  <p:cSld name="Section title blue">
    <p:bg>
      <p:bgPr>
        <a:solidFill>
          <a:schemeClr val="dk2"/>
        </a:solidFill>
        <a:effectLst/>
      </p:bgPr>
    </p:bg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9" name="Google Shape;4449;p164"/>
          <p:cNvSpPr txBox="1">
            <a:spLocks noGrp="1"/>
          </p:cNvSpPr>
          <p:nvPr>
            <p:ph type="title"/>
          </p:nvPr>
        </p:nvSpPr>
        <p:spPr>
          <a:xfrm>
            <a:off x="426425" y="1184318"/>
            <a:ext cx="7477800" cy="3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Quattrocento Sans"/>
              <a:buNone/>
              <a:defRPr sz="5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hoto">
  <p:cSld name="Section title photo"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1" name="Google Shape;4451;p165" descr="A person in a blue shirt&#10;&#10;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0265" cy="6857023"/>
          </a:xfrm>
          <a:prstGeom prst="rect">
            <a:avLst/>
          </a:prstGeom>
          <a:noFill/>
          <a:ln>
            <a:noFill/>
          </a:ln>
        </p:spPr>
      </p:pic>
      <p:sp>
        <p:nvSpPr>
          <p:cNvPr id="4452" name="Google Shape;4452;p165"/>
          <p:cNvSpPr txBox="1">
            <a:spLocks noGrp="1"/>
          </p:cNvSpPr>
          <p:nvPr>
            <p:ph type="title"/>
          </p:nvPr>
        </p:nvSpPr>
        <p:spPr>
          <a:xfrm>
            <a:off x="426425" y="1184318"/>
            <a:ext cx="7477800" cy="3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Quattrocento Sans"/>
              <a:buNone/>
              <a:defRPr sz="53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white">
  <p:cSld name="Thank you white"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" name="Google Shape;4454;p166"/>
          <p:cNvSpPr txBox="1">
            <a:spLocks noGrp="1"/>
          </p:cNvSpPr>
          <p:nvPr>
            <p:ph type="title"/>
          </p:nvPr>
        </p:nvSpPr>
        <p:spPr>
          <a:xfrm>
            <a:off x="426424" y="1829711"/>
            <a:ext cx="74778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ttrocento Sans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5" name="Google Shape;4455;p166"/>
          <p:cNvSpPr txBox="1"/>
          <p:nvPr/>
        </p:nvSpPr>
        <p:spPr>
          <a:xfrm>
            <a:off x="428494" y="6318462"/>
            <a:ext cx="4482000" cy="1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Copyright Microsoft Corporation. All rights reserved. </a:t>
            </a:r>
            <a:endParaRPr sz="1400"/>
          </a:p>
        </p:txBody>
      </p:sp>
      <p:pic>
        <p:nvPicPr>
          <p:cNvPr id="4456" name="Google Shape;4456;p1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544" y="437137"/>
            <a:ext cx="896425" cy="190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blue">
  <p:cSld name="Thank you blue">
    <p:bg>
      <p:bgPr>
        <a:solidFill>
          <a:schemeClr val="dk2"/>
        </a:solidFill>
        <a:effectLst/>
      </p:bgPr>
    </p:bg>
    <p:spTree>
      <p:nvGrpSpPr>
        <p:cNvPr id="1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8" name="Google Shape;4458;p167"/>
          <p:cNvSpPr txBox="1">
            <a:spLocks noGrp="1"/>
          </p:cNvSpPr>
          <p:nvPr>
            <p:ph type="title"/>
          </p:nvPr>
        </p:nvSpPr>
        <p:spPr>
          <a:xfrm>
            <a:off x="426425" y="1829711"/>
            <a:ext cx="74778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Quattrocento Sans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9" name="Google Shape;4459;p167"/>
          <p:cNvSpPr txBox="1"/>
          <p:nvPr/>
        </p:nvSpPr>
        <p:spPr>
          <a:xfrm>
            <a:off x="428494" y="6318462"/>
            <a:ext cx="4482000" cy="1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Copyright Microsoft Corporation. All rights reserved. </a:t>
            </a:r>
            <a:endParaRPr sz="1400"/>
          </a:p>
        </p:txBody>
      </p:sp>
      <p:pic>
        <p:nvPicPr>
          <p:cNvPr id="4460" name="Google Shape;4460;p1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8681" y="437140"/>
            <a:ext cx="896425" cy="191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image" Target="../media/image20.png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image" Target="../media/image19.png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image" Target="../media/image20.png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image" Target="../media/image1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image" Target="../media/image29.emf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4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 sz="3725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body" idx="1"/>
          </p:nvPr>
        </p:nvSpPr>
        <p:spPr>
          <a:xfrm>
            <a:off x="437319" y="1866615"/>
            <a:ext cx="11336039" cy="127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4"/>
              <a:buFont typeface="Noto Sans Symbols"/>
              <a:buNone/>
              <a:defRPr sz="2549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3123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3123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3123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3123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231" name="Google Shape;231;p39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 rot="5400000">
            <a:off x="9688817" y="3012080"/>
            <a:ext cx="6858623" cy="83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9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 rot="5400000">
            <a:off x="9039878" y="3221594"/>
            <a:ext cx="6858000" cy="4148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373">
          <p15:clr>
            <a:srgbClr val="C35EA4"/>
          </p15:clr>
        </p15:guide>
        <p15:guide id="2" pos="1517">
          <p15:clr>
            <a:srgbClr val="C35EA4"/>
          </p15:clr>
        </p15:guide>
        <p15:guide id="3" pos="2608">
          <p15:clr>
            <a:srgbClr val="C35EA4"/>
          </p15:clr>
        </p15:guide>
        <p15:guide id="4" pos="2751">
          <p15:clr>
            <a:srgbClr val="C35EA4"/>
          </p15:clr>
        </p15:guide>
        <p15:guide id="5" pos="3844">
          <p15:clr>
            <a:srgbClr val="C35EA4"/>
          </p15:clr>
        </p15:guide>
        <p15:guide id="6" pos="3989">
          <p15:clr>
            <a:srgbClr val="C35EA4"/>
          </p15:clr>
        </p15:guide>
        <p15:guide id="7" pos="5079">
          <p15:clr>
            <a:srgbClr val="C35EA4"/>
          </p15:clr>
        </p15:guide>
        <p15:guide id="8" pos="5222">
          <p15:clr>
            <a:srgbClr val="C35EA4"/>
          </p15:clr>
        </p15:guide>
        <p15:guide id="9" pos="6317">
          <p15:clr>
            <a:srgbClr val="C35EA4"/>
          </p15:clr>
        </p15:guide>
        <p15:guide id="10" pos="6460">
          <p15:clr>
            <a:srgbClr val="C35EA4"/>
          </p15:clr>
        </p15:guide>
        <p15:guide id="11" pos="274">
          <p15:clr>
            <a:srgbClr val="F26B43"/>
          </p15:clr>
        </p15:guide>
        <p15:guide id="12" pos="7558">
          <p15:clr>
            <a:srgbClr val="F26B43"/>
          </p15:clr>
        </p15:guide>
        <p15:guide id="13" orient="horz" pos="758">
          <p15:clr>
            <a:srgbClr val="5ACBF0"/>
          </p15:clr>
        </p15:guide>
        <p15:guide id="14" orient="horz" pos="1372">
          <p15:clr>
            <a:srgbClr val="5ACBF0"/>
          </p15:clr>
        </p15:guide>
        <p15:guide id="15" orient="horz" pos="612">
          <p15:clr>
            <a:srgbClr val="5ACBF0"/>
          </p15:clr>
        </p15:guide>
        <p15:guide id="16" orient="horz" pos="1515">
          <p15:clr>
            <a:srgbClr val="5ACBF0"/>
          </p15:clr>
        </p15:guide>
        <p15:guide id="17" orient="horz" pos="2127">
          <p15:clr>
            <a:srgbClr val="5ACBF0"/>
          </p15:clr>
        </p15:guide>
        <p15:guide id="18" orient="horz" pos="2275">
          <p15:clr>
            <a:srgbClr val="5ACBF0"/>
          </p15:clr>
        </p15:guide>
        <p15:guide id="19" orient="horz" pos="280">
          <p15:clr>
            <a:srgbClr val="F26B43"/>
          </p15:clr>
        </p15:guide>
        <p15:guide id="20" orient="horz" pos="4127">
          <p15:clr>
            <a:srgbClr val="F26B43"/>
          </p15:clr>
        </p15:guide>
        <p15:guide id="21" orient="horz" pos="2889">
          <p15:clr>
            <a:srgbClr val="5ACBF0"/>
          </p15:clr>
        </p15:guide>
        <p15:guide id="22" orient="horz" pos="3032">
          <p15:clr>
            <a:srgbClr val="5ACBF0"/>
          </p15:clr>
        </p15:guide>
        <p15:guide id="23" orient="horz" pos="3648">
          <p15:clr>
            <a:srgbClr val="5ACBF0"/>
          </p15:clr>
        </p15:guide>
        <p15:guide id="24" orient="horz" pos="3792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9pPr>
          </a:lstStyle>
          <a:p>
            <a:endParaRPr/>
          </a:p>
        </p:txBody>
      </p:sp>
      <p:sp>
        <p:nvSpPr>
          <p:cNvPr id="384" name="Google Shape;384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8"/>
          <p:cNvSpPr txBox="1">
            <a:spLocks noGrp="1"/>
          </p:cNvSpPr>
          <p:nvPr>
            <p:ph type="title"/>
          </p:nvPr>
        </p:nvSpPr>
        <p:spPr>
          <a:xfrm>
            <a:off x="269240" y="289513"/>
            <a:ext cx="116559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425" tIns="89625" rIns="143425" bIns="896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Quattrocento Sans"/>
              <a:buNone/>
              <a:defRPr sz="4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8" name="Google Shape;468;p78"/>
          <p:cNvSpPr txBox="1">
            <a:spLocks noGrp="1"/>
          </p:cNvSpPr>
          <p:nvPr>
            <p:ph type="body" idx="1"/>
          </p:nvPr>
        </p:nvSpPr>
        <p:spPr>
          <a:xfrm>
            <a:off x="269243" y="1189178"/>
            <a:ext cx="11653500" cy="2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425" tIns="89625" rIns="143425" bIns="89625" anchor="t" anchorCtr="0"/>
          <a:lstStyle>
            <a:lvl1pPr marL="457200" marR="0" lvl="0" indent="-4445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469" name="Google Shape;469;p7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5400000">
            <a:off x="9209234" y="2990548"/>
            <a:ext cx="6857649" cy="8765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3">
          <p15:clr>
            <a:srgbClr val="5ACBF0"/>
          </p15:clr>
        </p15:guide>
        <p15:guide id="2" pos="170">
          <p15:clr>
            <a:srgbClr val="5ACBF0"/>
          </p15:clr>
        </p15:guide>
        <p15:guide id="3" pos="734">
          <p15:clr>
            <a:srgbClr val="5ACBF0"/>
          </p15:clr>
        </p15:guide>
        <p15:guide id="4" pos="1299">
          <p15:clr>
            <a:srgbClr val="5ACBF0"/>
          </p15:clr>
        </p15:guide>
        <p15:guide id="5" pos="1864">
          <p15:clr>
            <a:srgbClr val="5ACBF0"/>
          </p15:clr>
        </p15:guide>
        <p15:guide id="6" pos="2428">
          <p15:clr>
            <a:srgbClr val="5ACBF0"/>
          </p15:clr>
        </p15:guide>
        <p15:guide id="7" pos="2993">
          <p15:clr>
            <a:srgbClr val="5ACBF0"/>
          </p15:clr>
        </p15:guide>
        <p15:guide id="8" pos="3558">
          <p15:clr>
            <a:srgbClr val="5ACBF0"/>
          </p15:clr>
        </p15:guide>
        <p15:guide id="9" pos="4122">
          <p15:clr>
            <a:srgbClr val="5ACBF0"/>
          </p15:clr>
        </p15:guide>
        <p15:guide id="10" pos="4687">
          <p15:clr>
            <a:srgbClr val="5ACBF0"/>
          </p15:clr>
        </p15:guide>
        <p15:guide id="11" pos="5252">
          <p15:clr>
            <a:srgbClr val="5ACBF0"/>
          </p15:clr>
        </p15:guide>
        <p15:guide id="12" pos="5816">
          <p15:clr>
            <a:srgbClr val="5ACBF0"/>
          </p15:clr>
        </p15:guide>
        <p15:guide id="13" pos="6381">
          <p15:clr>
            <a:srgbClr val="5ACBF0"/>
          </p15:clr>
        </p15:guide>
        <p15:guide id="14" pos="6946">
          <p15:clr>
            <a:srgbClr val="5ACBF0"/>
          </p15:clr>
        </p15:guide>
        <p15:guide id="15" pos="7510">
          <p15:clr>
            <a:srgbClr val="5ACBF0"/>
          </p15:clr>
        </p15:guide>
        <p15:guide id="16" pos="282">
          <p15:clr>
            <a:srgbClr val="C35EA4"/>
          </p15:clr>
        </p15:guide>
        <p15:guide id="17" pos="7398">
          <p15:clr>
            <a:srgbClr val="C35EA4"/>
          </p15:clr>
        </p15:guide>
        <p15:guide id="18" orient="horz" pos="748">
          <p15:clr>
            <a:srgbClr val="5ACBF0"/>
          </p15:clr>
        </p15:guide>
        <p15:guide id="19" orient="horz" pos="1313">
          <p15:clr>
            <a:srgbClr val="5ACBF0"/>
          </p15:clr>
        </p15:guide>
        <p15:guide id="20" orient="horz" pos="1878">
          <p15:clr>
            <a:srgbClr val="5ACBF0"/>
          </p15:clr>
        </p15:guide>
        <p15:guide id="21" orient="horz" pos="2442">
          <p15:clr>
            <a:srgbClr val="5ACBF0"/>
          </p15:clr>
        </p15:guide>
        <p15:guide id="22" orient="horz" pos="3007">
          <p15:clr>
            <a:srgbClr val="5ACBF0"/>
          </p15:clr>
        </p15:guide>
        <p15:guide id="23" orient="horz" pos="3572">
          <p15:clr>
            <a:srgbClr val="5ACBF0"/>
          </p15:clr>
        </p15:guide>
        <p15:guide id="24" orient="horz" pos="4137">
          <p15:clr>
            <a:srgbClr val="5ACBF0"/>
          </p15:clr>
        </p15:guide>
        <p15:guide id="25" orient="horz" pos="296">
          <p15:clr>
            <a:srgbClr val="C35EA4"/>
          </p15:clr>
        </p15:guide>
        <p15:guide id="26" orient="horz" pos="402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Google Shape;4113;p93"/>
          <p:cNvSpPr txBox="1">
            <a:spLocks noGrp="1"/>
          </p:cNvSpPr>
          <p:nvPr>
            <p:ph type="title"/>
          </p:nvPr>
        </p:nvSpPr>
        <p:spPr>
          <a:xfrm>
            <a:off x="426424" y="435824"/>
            <a:ext cx="113358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Quattrocento Sans"/>
              <a:buNone/>
              <a:defRPr sz="31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14" name="Google Shape;4114;p93"/>
          <p:cNvSpPr txBox="1">
            <a:spLocks noGrp="1"/>
          </p:cNvSpPr>
          <p:nvPr>
            <p:ph type="body" idx="1"/>
          </p:nvPr>
        </p:nvSpPr>
        <p:spPr>
          <a:xfrm>
            <a:off x="437320" y="1866616"/>
            <a:ext cx="11335800" cy="12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None/>
              <a:defRPr sz="25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4115" name="Google Shape;4115;p9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 rot="5400000">
            <a:off x="9689304" y="3011593"/>
            <a:ext cx="6857650" cy="83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6" name="Google Shape;4116;p9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 rot="5400000">
            <a:off x="9040364" y="3221108"/>
            <a:ext cx="6857028" cy="4148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346">
          <p15:clr>
            <a:srgbClr val="C35EA4"/>
          </p15:clr>
        </p15:guide>
        <p15:guide id="2" pos="1487">
          <p15:clr>
            <a:srgbClr val="C35EA4"/>
          </p15:clr>
        </p15:guide>
        <p15:guide id="3" pos="2557">
          <p15:clr>
            <a:srgbClr val="C35EA4"/>
          </p15:clr>
        </p15:guide>
        <p15:guide id="4" pos="2697">
          <p15:clr>
            <a:srgbClr val="C35EA4"/>
          </p15:clr>
        </p15:guide>
        <p15:guide id="5" pos="3768">
          <p15:clr>
            <a:srgbClr val="C35EA4"/>
          </p15:clr>
        </p15:guide>
        <p15:guide id="6" pos="3911">
          <p15:clr>
            <a:srgbClr val="C35EA4"/>
          </p15:clr>
        </p15:guide>
        <p15:guide id="7" pos="4979">
          <p15:clr>
            <a:srgbClr val="C35EA4"/>
          </p15:clr>
        </p15:guide>
        <p15:guide id="8" pos="5119">
          <p15:clr>
            <a:srgbClr val="C35EA4"/>
          </p15:clr>
        </p15:guide>
        <p15:guide id="9" pos="6193">
          <p15:clr>
            <a:srgbClr val="C35EA4"/>
          </p15:clr>
        </p15:guide>
        <p15:guide id="10" pos="6333">
          <p15:clr>
            <a:srgbClr val="C35EA4"/>
          </p15:clr>
        </p15:guide>
        <p15:guide id="11" pos="269">
          <p15:clr>
            <a:srgbClr val="F26B43"/>
          </p15:clr>
        </p15:guide>
        <p15:guide id="12" pos="7409">
          <p15:clr>
            <a:srgbClr val="F26B43"/>
          </p15:clr>
        </p15:guide>
        <p15:guide id="13" orient="horz" pos="743">
          <p15:clr>
            <a:srgbClr val="5ACBF0"/>
          </p15:clr>
        </p15:guide>
        <p15:guide id="14" orient="horz" pos="1345">
          <p15:clr>
            <a:srgbClr val="5ACBF0"/>
          </p15:clr>
        </p15:guide>
        <p15:guide id="15" orient="horz" pos="600">
          <p15:clr>
            <a:srgbClr val="5ACBF0"/>
          </p15:clr>
        </p15:guide>
        <p15:guide id="16" orient="horz" pos="1485">
          <p15:clr>
            <a:srgbClr val="5ACBF0"/>
          </p15:clr>
        </p15:guide>
        <p15:guide id="17" orient="horz" pos="2085">
          <p15:clr>
            <a:srgbClr val="5ACBF0"/>
          </p15:clr>
        </p15:guide>
        <p15:guide id="18" orient="horz" pos="2231">
          <p15:clr>
            <a:srgbClr val="5ACBF0"/>
          </p15:clr>
        </p15:guide>
        <p15:guide id="19" orient="horz" pos="275">
          <p15:clr>
            <a:srgbClr val="F26B43"/>
          </p15:clr>
        </p15:guide>
        <p15:guide id="20" orient="horz" pos="4046">
          <p15:clr>
            <a:srgbClr val="F26B43"/>
          </p15:clr>
        </p15:guide>
        <p15:guide id="21" orient="horz" pos="2833">
          <p15:clr>
            <a:srgbClr val="5ACBF0"/>
          </p15:clr>
        </p15:guide>
        <p15:guide id="22" orient="horz" pos="2973">
          <p15:clr>
            <a:srgbClr val="5ACBF0"/>
          </p15:clr>
        </p15:guide>
        <p15:guide id="23" orient="horz" pos="3577">
          <p15:clr>
            <a:srgbClr val="5ACBF0"/>
          </p15:clr>
        </p15:guide>
        <p15:guide id="24" orient="horz" pos="3718">
          <p15:clr>
            <a:srgbClr val="5ACBF0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6" name="Google Shape;4376;p148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58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  <a:defRPr sz="37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77" name="Google Shape;4377;p148"/>
          <p:cNvSpPr txBox="1">
            <a:spLocks noGrp="1"/>
          </p:cNvSpPr>
          <p:nvPr>
            <p:ph type="body" idx="1"/>
          </p:nvPr>
        </p:nvSpPr>
        <p:spPr>
          <a:xfrm>
            <a:off x="437319" y="1866615"/>
            <a:ext cx="11335800" cy="12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None/>
              <a:defRPr sz="25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4378" name="Google Shape;4378;p14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 rot="5400000">
            <a:off x="9689304" y="3011593"/>
            <a:ext cx="6857650" cy="83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9" name="Google Shape;4379;p14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 rot="5400000">
            <a:off x="9040364" y="3221108"/>
            <a:ext cx="6857028" cy="4148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15" r:id="rId2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346">
          <p15:clr>
            <a:srgbClr val="C35EA4"/>
          </p15:clr>
        </p15:guide>
        <p15:guide id="2" pos="1487">
          <p15:clr>
            <a:srgbClr val="C35EA4"/>
          </p15:clr>
        </p15:guide>
        <p15:guide id="3" pos="2557">
          <p15:clr>
            <a:srgbClr val="C35EA4"/>
          </p15:clr>
        </p15:guide>
        <p15:guide id="4" pos="2697">
          <p15:clr>
            <a:srgbClr val="C35EA4"/>
          </p15:clr>
        </p15:guide>
        <p15:guide id="5" pos="3768">
          <p15:clr>
            <a:srgbClr val="C35EA4"/>
          </p15:clr>
        </p15:guide>
        <p15:guide id="6" pos="3911">
          <p15:clr>
            <a:srgbClr val="C35EA4"/>
          </p15:clr>
        </p15:guide>
        <p15:guide id="7" pos="4979">
          <p15:clr>
            <a:srgbClr val="C35EA4"/>
          </p15:clr>
        </p15:guide>
        <p15:guide id="8" pos="5119">
          <p15:clr>
            <a:srgbClr val="C35EA4"/>
          </p15:clr>
        </p15:guide>
        <p15:guide id="9" pos="6193">
          <p15:clr>
            <a:srgbClr val="C35EA4"/>
          </p15:clr>
        </p15:guide>
        <p15:guide id="10" pos="6333">
          <p15:clr>
            <a:srgbClr val="C35EA4"/>
          </p15:clr>
        </p15:guide>
        <p15:guide id="11" pos="269">
          <p15:clr>
            <a:srgbClr val="F26B43"/>
          </p15:clr>
        </p15:guide>
        <p15:guide id="12" pos="7409">
          <p15:clr>
            <a:srgbClr val="F26B43"/>
          </p15:clr>
        </p15:guide>
        <p15:guide id="13" orient="horz" pos="743">
          <p15:clr>
            <a:srgbClr val="5ACBF0"/>
          </p15:clr>
        </p15:guide>
        <p15:guide id="14" orient="horz" pos="1345">
          <p15:clr>
            <a:srgbClr val="5ACBF0"/>
          </p15:clr>
        </p15:guide>
        <p15:guide id="15" orient="horz" pos="600">
          <p15:clr>
            <a:srgbClr val="5ACBF0"/>
          </p15:clr>
        </p15:guide>
        <p15:guide id="16" orient="horz" pos="1485">
          <p15:clr>
            <a:srgbClr val="5ACBF0"/>
          </p15:clr>
        </p15:guide>
        <p15:guide id="17" orient="horz" pos="2085">
          <p15:clr>
            <a:srgbClr val="5ACBF0"/>
          </p15:clr>
        </p15:guide>
        <p15:guide id="18" orient="horz" pos="2231">
          <p15:clr>
            <a:srgbClr val="5ACBF0"/>
          </p15:clr>
        </p15:guide>
        <p15:guide id="19" orient="horz" pos="275">
          <p15:clr>
            <a:srgbClr val="F26B43"/>
          </p15:clr>
        </p15:guide>
        <p15:guide id="20" orient="horz" pos="4046">
          <p15:clr>
            <a:srgbClr val="F26B43"/>
          </p15:clr>
        </p15:guide>
        <p15:guide id="21" orient="horz" pos="2833">
          <p15:clr>
            <a:srgbClr val="5ACBF0"/>
          </p15:clr>
        </p15:guide>
        <p15:guide id="22" orient="horz" pos="2973">
          <p15:clr>
            <a:srgbClr val="5ACBF0"/>
          </p15:clr>
        </p15:guide>
        <p15:guide id="23" orient="horz" pos="3577">
          <p15:clr>
            <a:srgbClr val="5ACBF0"/>
          </p15:clr>
        </p15:guide>
        <p15:guide id="24" orient="horz" pos="3718">
          <p15:clr>
            <a:srgbClr val="5ACBF0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424" y="302551"/>
            <a:ext cx="11336039" cy="744014"/>
          </a:xfrm>
          <a:prstGeom prst="rect">
            <a:avLst/>
          </a:prstGeom>
        </p:spPr>
        <p:txBody>
          <a:bodyPr vert="horz" wrap="square" lIns="91440" tIns="164592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37319" y="1866615"/>
            <a:ext cx="11336039" cy="1276484"/>
          </a:xfrm>
          <a:prstGeom prst="rect">
            <a:avLst/>
          </a:prstGeom>
        </p:spPr>
        <p:txBody>
          <a:bodyPr vert="horz" wrap="square" lIns="9144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88817" y="3012080"/>
            <a:ext cx="6858623" cy="8332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66C9DB-A981-45BC-B811-A6F95811A81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39878" y="3221594"/>
            <a:ext cx="6858000" cy="4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2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3600" b="0" kern="1200" cap="none" spc="0" baseline="0" dirty="0" smtClean="0">
          <a:ln w="3175">
            <a:noFill/>
          </a:ln>
          <a:solidFill>
            <a:srgbClr val="000000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14367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549" kern="1200" spc="0" baseline="0">
          <a:solidFill>
            <a:srgbClr val="000000"/>
          </a:solidFill>
          <a:latin typeface="+mn-lt"/>
          <a:ea typeface="+mn-ea"/>
          <a:cs typeface="+mn-cs"/>
        </a:defRPr>
      </a:lvl1pPr>
      <a:lvl2pPr marL="224097" marR="0" indent="0" algn="l" defTabSz="914367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961" kern="1200" spc="0" baseline="0">
          <a:solidFill>
            <a:srgbClr val="000000"/>
          </a:solidFill>
          <a:latin typeface="+mn-lt"/>
          <a:ea typeface="+mn-ea"/>
          <a:cs typeface="+mn-cs"/>
        </a:defRPr>
      </a:lvl2pPr>
      <a:lvl3pPr marL="448193" marR="0" indent="0" algn="l" defTabSz="914367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8" kern="1200" spc="0" baseline="0">
          <a:solidFill>
            <a:srgbClr val="000000"/>
          </a:solidFill>
          <a:latin typeface="+mn-lt"/>
          <a:ea typeface="+mn-ea"/>
          <a:cs typeface="+mn-cs"/>
        </a:defRPr>
      </a:lvl3pPr>
      <a:lvl4pPr marL="672290" marR="0" indent="0" algn="l" defTabSz="914367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8" kern="1200" spc="0" baseline="0">
          <a:solidFill>
            <a:srgbClr val="000000"/>
          </a:solidFill>
          <a:latin typeface="+mn-lt"/>
          <a:ea typeface="+mn-ea"/>
          <a:cs typeface="+mn-cs"/>
        </a:defRPr>
      </a:lvl4pPr>
      <a:lvl5pPr marL="896386" marR="0" indent="0" algn="l" defTabSz="914367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8" kern="1200" spc="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373">
          <p15:clr>
            <a:srgbClr val="C35EA4"/>
          </p15:clr>
        </p15:guide>
        <p15:guide id="4" pos="1517">
          <p15:clr>
            <a:srgbClr val="C35EA4"/>
          </p15:clr>
        </p15:guide>
        <p15:guide id="5" pos="2608">
          <p15:clr>
            <a:srgbClr val="C35EA4"/>
          </p15:clr>
        </p15:guide>
        <p15:guide id="6" pos="2751">
          <p15:clr>
            <a:srgbClr val="C35EA4"/>
          </p15:clr>
        </p15:guide>
        <p15:guide id="7" pos="3844">
          <p15:clr>
            <a:srgbClr val="C35EA4"/>
          </p15:clr>
        </p15:guide>
        <p15:guide id="8" pos="3989">
          <p15:clr>
            <a:srgbClr val="C35EA4"/>
          </p15:clr>
        </p15:guide>
        <p15:guide id="9" pos="5079">
          <p15:clr>
            <a:srgbClr val="C35EA4"/>
          </p15:clr>
        </p15:guide>
        <p15:guide id="10" pos="5222">
          <p15:clr>
            <a:srgbClr val="C35EA4"/>
          </p15:clr>
        </p15:guide>
        <p15:guide id="11" pos="6317">
          <p15:clr>
            <a:srgbClr val="C35EA4"/>
          </p15:clr>
        </p15:guide>
        <p15:guide id="12" pos="6460">
          <p15:clr>
            <a:srgbClr val="C35EA4"/>
          </p15:clr>
        </p15:guide>
        <p15:guide id="16" pos="274">
          <p15:clr>
            <a:srgbClr val="F26B43"/>
          </p15:clr>
        </p15:guide>
        <p15:guide id="17" pos="7558">
          <p15:clr>
            <a:srgbClr val="F26B43"/>
          </p15:clr>
        </p15:guide>
        <p15:guide id="18" orient="horz" pos="758">
          <p15:clr>
            <a:srgbClr val="5ACBF0"/>
          </p15:clr>
        </p15:guide>
        <p15:guide id="19" orient="horz" pos="1372">
          <p15:clr>
            <a:srgbClr val="5ACBF0"/>
          </p15:clr>
        </p15:guide>
        <p15:guide id="20" orient="horz" pos="612">
          <p15:clr>
            <a:srgbClr val="5ACBF0"/>
          </p15:clr>
        </p15:guide>
        <p15:guide id="21" orient="horz" pos="1515">
          <p15:clr>
            <a:srgbClr val="5ACBF0"/>
          </p15:clr>
        </p15:guide>
        <p15:guide id="22" orient="horz" pos="2127">
          <p15:clr>
            <a:srgbClr val="5ACBF0"/>
          </p15:clr>
        </p15:guide>
        <p15:guide id="23" orient="horz" pos="2275">
          <p15:clr>
            <a:srgbClr val="5ACBF0"/>
          </p15:clr>
        </p15:guide>
        <p15:guide id="25" orient="horz" pos="280">
          <p15:clr>
            <a:srgbClr val="F26B43"/>
          </p15:clr>
        </p15:guide>
        <p15:guide id="26" orient="horz" pos="4127">
          <p15:clr>
            <a:srgbClr val="F26B43"/>
          </p15:clr>
        </p15:guide>
        <p15:guide id="27" orient="horz" pos="2889">
          <p15:clr>
            <a:srgbClr val="5ACBF0"/>
          </p15:clr>
        </p15:guide>
        <p15:guide id="28" orient="horz" pos="3032">
          <p15:clr>
            <a:srgbClr val="5ACBF0"/>
          </p15:clr>
        </p15:guide>
        <p15:guide id="29" orient="horz" pos="3648">
          <p15:clr>
            <a:srgbClr val="5ACBF0"/>
          </p15:clr>
        </p15:guide>
        <p15:guide id="30" orient="horz" pos="3792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haratsc/ub-cdse-202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ocs.microsoft.com/en-us/azure/machine-learning/service/" TargetMode="External"/><Relationship Id="rId4" Type="http://schemas.openxmlformats.org/officeDocument/2006/relationships/hyperlink" Target="https://github.com/Azure/MachineLearningNotebooks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9" name="Google Shape;4469;p168"/>
          <p:cNvSpPr txBox="1">
            <a:spLocks noGrp="1"/>
          </p:cNvSpPr>
          <p:nvPr>
            <p:ph type="title"/>
          </p:nvPr>
        </p:nvSpPr>
        <p:spPr>
          <a:xfrm>
            <a:off x="0" y="1106673"/>
            <a:ext cx="12118109" cy="1758447"/>
          </a:xfrm>
          <a:prstGeom prst="rect">
            <a:avLst/>
          </a:prstGeom>
          <a:solidFill>
            <a:schemeClr val="tx2">
              <a:lumMod val="25000"/>
              <a:alpha val="70000"/>
            </a:schemeClr>
          </a:solidFill>
          <a:ln>
            <a:noFill/>
          </a:ln>
        </p:spPr>
        <p:txBody>
          <a:bodyPr spcFirstLastPara="1" wrap="square" lIns="137175" tIns="182875" rIns="146300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Calibri"/>
              <a:buNone/>
            </a:pPr>
            <a:r>
              <a:rPr lang="en-US" sz="4500" b="1" dirty="0"/>
              <a:t>Azure Machine Learning Service</a:t>
            </a:r>
            <a:br>
              <a:rPr lang="en-US" sz="4500" b="1" dirty="0"/>
            </a:br>
            <a:r>
              <a:rPr lang="en-US" sz="2800" b="1" dirty="0"/>
              <a:t>Accelerating machine learning workflows in the cloud</a:t>
            </a:r>
            <a:endParaRPr sz="45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45071-E167-475D-AA1D-CE20DD4F8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86982" y="6458529"/>
            <a:ext cx="3131127" cy="399471"/>
          </a:xfrm>
        </p:spPr>
        <p:txBody>
          <a:bodyPr/>
          <a:lstStyle/>
          <a:p>
            <a:r>
              <a:rPr lang="en-US" sz="1100" dirty="0"/>
              <a:t>Original slides by Wolfgang Pauli, Microsoft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65D84-B844-4F25-BAA5-C39A3BDEC0F9}"/>
              </a:ext>
            </a:extLst>
          </p:cNvPr>
          <p:cNvSpPr txBox="1"/>
          <p:nvPr/>
        </p:nvSpPr>
        <p:spPr>
          <a:xfrm>
            <a:off x="168052" y="3039762"/>
            <a:ext cx="3291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Sharat Chikkerur</a:t>
            </a:r>
          </a:p>
          <a:p>
            <a:r>
              <a:rPr lang="en-US" dirty="0">
                <a:solidFill>
                  <a:schemeClr val="bg1"/>
                </a:solidFill>
              </a:rPr>
              <a:t>Principal data science lead, Microsoft</a:t>
            </a:r>
          </a:p>
          <a:p>
            <a:r>
              <a:rPr lang="en-US" dirty="0">
                <a:solidFill>
                  <a:schemeClr val="bg1"/>
                </a:solidFill>
              </a:rPr>
              <a:t>sharat@sharat.org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p177"/>
          <p:cNvSpPr txBox="1">
            <a:spLocks noGrp="1"/>
          </p:cNvSpPr>
          <p:nvPr>
            <p:ph type="title"/>
          </p:nvPr>
        </p:nvSpPr>
        <p:spPr>
          <a:xfrm>
            <a:off x="584200" y="1102450"/>
            <a:ext cx="47481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Data Science Virtual Machines</a:t>
            </a:r>
            <a:br>
              <a:rPr lang="en-US" sz="45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(DSVM)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2" name="Google Shape;4992;p177"/>
          <p:cNvSpPr txBox="1">
            <a:spLocks noGrp="1"/>
          </p:cNvSpPr>
          <p:nvPr>
            <p:ph type="body" idx="1"/>
          </p:nvPr>
        </p:nvSpPr>
        <p:spPr>
          <a:xfrm>
            <a:off x="584201" y="3535541"/>
            <a:ext cx="37693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Pre-Configured environments in the cloud for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Data Science &amp; AI Modeling, Development &amp; Deployment.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Samples to get started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93" name="Google Shape;4993;p177"/>
          <p:cNvPicPr preferRelativeResize="0"/>
          <p:nvPr/>
        </p:nvPicPr>
        <p:blipFill rotWithShape="1">
          <a:blip r:embed="rId3">
            <a:alphaModFix/>
          </a:blip>
          <a:srcRect l="-1166" t="-1987" r="-1558" b="-1987"/>
          <a:stretch/>
        </p:blipFill>
        <p:spPr>
          <a:xfrm>
            <a:off x="4937760" y="673469"/>
            <a:ext cx="7040880" cy="5577840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outerShdw blurRad="508000" dist="63500" dir="2700000" sx="101000" sy="101000" algn="ctr" rotWithShape="0">
              <a:srgbClr val="000000">
                <a:alpha val="32941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EDCF-C430-4644-870F-15505BA0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Managed notebooks</a:t>
            </a:r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279974D-5290-4E91-ACB9-AC19B9BA8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60" y="1021929"/>
            <a:ext cx="9933219" cy="562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1939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5" name="Google Shape;5015;p179"/>
          <p:cNvSpPr txBox="1">
            <a:spLocks noGrp="1"/>
          </p:cNvSpPr>
          <p:nvPr>
            <p:ph type="title"/>
          </p:nvPr>
        </p:nvSpPr>
        <p:spPr>
          <a:xfrm>
            <a:off x="322299" y="2609725"/>
            <a:ext cx="6523343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4500" dirty="0">
                <a:latin typeface="Calibri"/>
                <a:ea typeface="Calibri"/>
                <a:cs typeface="Calibri"/>
                <a:sym typeface="Calibri"/>
              </a:rPr>
              <a:t>SaaS: Azure Machine Learning Designer (Studio)</a:t>
            </a:r>
            <a:endParaRPr sz="4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6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EDCF-C430-4644-870F-15505BA0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0" y="0"/>
            <a:ext cx="11336039" cy="758022"/>
          </a:xfrm>
        </p:spPr>
        <p:txBody>
          <a:bodyPr/>
          <a:lstStyle/>
          <a:p>
            <a:r>
              <a:rPr lang="en-US" dirty="0"/>
              <a:t>Drag-n-drop machine learning workflows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E1411A5-F506-47F3-87E6-D737E7708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856"/>
            <a:ext cx="10455321" cy="61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9273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5" name="Google Shape;5015;p179"/>
          <p:cNvSpPr txBox="1">
            <a:spLocks noGrp="1"/>
          </p:cNvSpPr>
          <p:nvPr>
            <p:ph type="title"/>
          </p:nvPr>
        </p:nvSpPr>
        <p:spPr>
          <a:xfrm>
            <a:off x="322300" y="2609725"/>
            <a:ext cx="58551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4500" dirty="0">
                <a:latin typeface="Calibri"/>
                <a:ea typeface="Calibri"/>
                <a:cs typeface="Calibri"/>
                <a:sym typeface="Calibri"/>
              </a:rPr>
              <a:t>PaaS: Azure Machine Learning Service</a:t>
            </a:r>
            <a:endParaRPr sz="4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5" name="Google Shape;4775;p172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5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Quattrocento Sans"/>
              <a:buNone/>
            </a:pPr>
            <a:r>
              <a:rPr lang="en-US" sz="4500" b="1">
                <a:latin typeface="Calibri"/>
                <a:ea typeface="Calibri"/>
                <a:cs typeface="Calibri"/>
                <a:sym typeface="Calibri"/>
              </a:rPr>
              <a:t>Azure Machine Learning Service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6" name="Google Shape;4776;p172"/>
          <p:cNvSpPr txBox="1"/>
          <p:nvPr/>
        </p:nvSpPr>
        <p:spPr>
          <a:xfrm>
            <a:off x="2595909" y="2249027"/>
            <a:ext cx="24606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Set of Azure Cloud Services</a:t>
            </a:r>
            <a:endParaRPr sz="1400" dirty="0"/>
          </a:p>
        </p:txBody>
      </p:sp>
      <p:sp>
        <p:nvSpPr>
          <p:cNvPr id="4777" name="Google Shape;4777;p172"/>
          <p:cNvSpPr txBox="1"/>
          <p:nvPr/>
        </p:nvSpPr>
        <p:spPr>
          <a:xfrm>
            <a:off x="7106112" y="2273237"/>
            <a:ext cx="21054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Python </a:t>
            </a:r>
            <a:br>
              <a:rPr lang="en-US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SDK</a:t>
            </a:r>
            <a:endParaRPr sz="1400"/>
          </a:p>
        </p:txBody>
      </p:sp>
      <p:sp>
        <p:nvSpPr>
          <p:cNvPr id="4778" name="Google Shape;4778;p172"/>
          <p:cNvSpPr/>
          <p:nvPr/>
        </p:nvSpPr>
        <p:spPr>
          <a:xfrm>
            <a:off x="5536374" y="2043061"/>
            <a:ext cx="1116000" cy="1150800"/>
          </a:xfrm>
          <a:prstGeom prst="mathPlus">
            <a:avLst>
              <a:gd name="adj1" fmla="val 614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46625" rIns="0" bIns="46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4779" name="Google Shape;4779;p172"/>
          <p:cNvGrpSpPr/>
          <p:nvPr/>
        </p:nvGrpSpPr>
        <p:grpSpPr>
          <a:xfrm>
            <a:off x="3044338" y="4867879"/>
            <a:ext cx="6531867" cy="1033800"/>
            <a:chOff x="4152559" y="4043525"/>
            <a:chExt cx="6532520" cy="1033800"/>
          </a:xfrm>
        </p:grpSpPr>
        <p:sp>
          <p:nvSpPr>
            <p:cNvPr id="4780" name="Google Shape;4780;p172"/>
            <p:cNvSpPr txBox="1"/>
            <p:nvPr/>
          </p:nvSpPr>
          <p:spPr>
            <a:xfrm>
              <a:off x="4152559" y="4043525"/>
              <a:ext cx="2441700" cy="9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28600" marR="0" lvl="0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oto Sans Symbols"/>
                <a:buChar char="✓"/>
              </a:pPr>
              <a:r>
                <a:rPr lang="en-US" sz="1800" dirty="0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Prepare Data</a:t>
              </a:r>
              <a:endParaRPr sz="1400" dirty="0"/>
            </a:p>
            <a:p>
              <a:pPr marL="228600" marR="0" lvl="0" indent="-228600" algn="l" rtl="0">
                <a:spcBef>
                  <a:spcPts val="3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oto Sans Symbols"/>
                <a:buChar char="✓"/>
              </a:pPr>
              <a:r>
                <a:rPr lang="en-US" sz="1800" dirty="0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Build Models</a:t>
              </a:r>
              <a:endParaRPr sz="1400" dirty="0"/>
            </a:p>
            <a:p>
              <a:pPr marL="228600" marR="0" lvl="0" indent="-228600" algn="l" rtl="0">
                <a:spcBef>
                  <a:spcPts val="3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oto Sans Symbols"/>
                <a:buChar char="✓"/>
              </a:pPr>
              <a:r>
                <a:rPr lang="en-US" sz="1800" dirty="0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Train Models</a:t>
              </a:r>
              <a:endParaRPr sz="1400" dirty="0"/>
            </a:p>
          </p:txBody>
        </p:sp>
        <p:sp>
          <p:nvSpPr>
            <p:cNvPr id="4781" name="Google Shape;4781;p172"/>
            <p:cNvSpPr/>
            <p:nvPr/>
          </p:nvSpPr>
          <p:spPr>
            <a:xfrm>
              <a:off x="8108079" y="4043525"/>
              <a:ext cx="2577000" cy="103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228600" marR="0" lvl="0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oto Sans Symbols"/>
                <a:buChar char="✓"/>
              </a:pPr>
              <a:r>
                <a:rPr lang="en-US" sz="1800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Manage Models</a:t>
              </a:r>
              <a:endParaRPr sz="1400"/>
            </a:p>
            <a:p>
              <a:pPr marL="228600" marR="0" lvl="0" indent="-228600" algn="l" rtl="0">
                <a:spcBef>
                  <a:spcPts val="3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oto Sans Symbols"/>
                <a:buChar char="✓"/>
              </a:pPr>
              <a:r>
                <a:rPr lang="en-US" sz="1800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Track Experiments</a:t>
              </a:r>
              <a:endParaRPr sz="1400"/>
            </a:p>
            <a:p>
              <a:pPr marL="228600" marR="0" lvl="0" indent="-228600" algn="l" rtl="0">
                <a:spcBef>
                  <a:spcPts val="30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oto Sans Symbols"/>
                <a:buChar char="✓"/>
              </a:pPr>
              <a:r>
                <a:rPr lang="en-US" sz="1800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Deploy Models</a:t>
              </a:r>
              <a:endParaRPr sz="1400"/>
            </a:p>
          </p:txBody>
        </p:sp>
      </p:grpSp>
      <p:sp>
        <p:nvSpPr>
          <p:cNvPr id="4782" name="Google Shape;4782;p172"/>
          <p:cNvSpPr txBox="1"/>
          <p:nvPr/>
        </p:nvSpPr>
        <p:spPr>
          <a:xfrm>
            <a:off x="4579408" y="4179378"/>
            <a:ext cx="303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That enables you to:</a:t>
            </a:r>
            <a:endParaRPr sz="1400" dirty="0"/>
          </a:p>
        </p:txBody>
      </p:sp>
      <p:cxnSp>
        <p:nvCxnSpPr>
          <p:cNvPr id="4783" name="Google Shape;4783;p172"/>
          <p:cNvCxnSpPr/>
          <p:nvPr/>
        </p:nvCxnSpPr>
        <p:spPr>
          <a:xfrm>
            <a:off x="1664059" y="3541265"/>
            <a:ext cx="8578800" cy="0"/>
          </a:xfrm>
          <a:prstGeom prst="straightConnector1">
            <a:avLst/>
          </a:prstGeom>
          <a:solidFill>
            <a:schemeClr val="accent5"/>
          </a:solidFill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898F9A4-AEB7-40E4-A43B-DB35EF014B19}"/>
              </a:ext>
            </a:extLst>
          </p:cNvPr>
          <p:cNvSpPr/>
          <p:nvPr/>
        </p:nvSpPr>
        <p:spPr bwMode="auto">
          <a:xfrm>
            <a:off x="548899" y="1530135"/>
            <a:ext cx="11213564" cy="5025313"/>
          </a:xfrm>
          <a:prstGeom prst="rect">
            <a:avLst/>
          </a:prstGeom>
          <a:ln w="12700" cap="sq">
            <a:solidFill>
              <a:schemeClr val="tx2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3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F8EB9-E135-4A8A-A1AD-6F8B3C3C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Azure ML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50FDDA-11A8-476C-94C9-86D0FCBD78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Key Artifacts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E7FF1E-8969-4851-BBE7-A96D576F23C8}"/>
              </a:ext>
            </a:extLst>
          </p:cNvPr>
          <p:cNvSpPr txBox="1"/>
          <p:nvPr/>
        </p:nvSpPr>
        <p:spPr>
          <a:xfrm>
            <a:off x="1242928" y="1921483"/>
            <a:ext cx="2493193" cy="3139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ctr" defTabSz="63420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Workspace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F6777E-C315-4976-B4F9-56FA0BE29EC5}"/>
              </a:ext>
            </a:extLst>
          </p:cNvPr>
          <p:cNvGrpSpPr/>
          <p:nvPr/>
        </p:nvGrpSpPr>
        <p:grpSpPr>
          <a:xfrm>
            <a:off x="780389" y="1758205"/>
            <a:ext cx="877637" cy="722760"/>
            <a:chOff x="10170589" y="2944568"/>
            <a:chExt cx="1749777" cy="144099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6CD3DD6-AB24-4731-9309-72AB61490279}"/>
                </a:ext>
              </a:extLst>
            </p:cNvPr>
            <p:cNvSpPr/>
            <p:nvPr/>
          </p:nvSpPr>
          <p:spPr>
            <a:xfrm>
              <a:off x="10170589" y="2944568"/>
              <a:ext cx="1543921" cy="1440993"/>
            </a:xfrm>
            <a:custGeom>
              <a:avLst/>
              <a:gdLst>
                <a:gd name="connsiteX0" fmla="*/ 1469998 w 1543920"/>
                <a:gd name="connsiteY0" fmla="*/ 374302 h 1440992"/>
                <a:gd name="connsiteX1" fmla="*/ 1469998 w 1543920"/>
                <a:gd name="connsiteY1" fmla="*/ 252378 h 1440992"/>
                <a:gd name="connsiteX2" fmla="*/ 714226 w 1543920"/>
                <a:gd name="connsiteY2" fmla="*/ 252378 h 1440992"/>
                <a:gd name="connsiteX3" fmla="*/ 541094 w 1543920"/>
                <a:gd name="connsiteY3" fmla="*/ 77196 h 1440992"/>
                <a:gd name="connsiteX4" fmla="*/ 77196 w 1543920"/>
                <a:gd name="connsiteY4" fmla="*/ 77196 h 1440992"/>
                <a:gd name="connsiteX5" fmla="*/ 77196 w 1543920"/>
                <a:gd name="connsiteY5" fmla="*/ 1361053 h 1440992"/>
                <a:gd name="connsiteX6" fmla="*/ 156681 w 1543920"/>
                <a:gd name="connsiteY6" fmla="*/ 1427565 h 1440992"/>
                <a:gd name="connsiteX7" fmla="*/ 1456936 w 1543920"/>
                <a:gd name="connsiteY7" fmla="*/ 1427565 h 1440992"/>
                <a:gd name="connsiteX8" fmla="*/ 1523366 w 1543920"/>
                <a:gd name="connsiteY8" fmla="*/ 1361053 h 1440992"/>
                <a:gd name="connsiteX9" fmla="*/ 1523366 w 1543920"/>
                <a:gd name="connsiteY9" fmla="*/ 374302 h 1440992"/>
                <a:gd name="connsiteX10" fmla="*/ 1469998 w 1543920"/>
                <a:gd name="connsiteY10" fmla="*/ 374302 h 1440992"/>
                <a:gd name="connsiteX11" fmla="*/ 1469998 w 1543920"/>
                <a:gd name="connsiteY11" fmla="*/ 374302 h 144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3920" h="1440992">
                  <a:moveTo>
                    <a:pt x="1469998" y="374302"/>
                  </a:moveTo>
                  <a:cubicBezTo>
                    <a:pt x="1469998" y="252378"/>
                    <a:pt x="1469998" y="252378"/>
                    <a:pt x="1469998" y="252378"/>
                  </a:cubicBezTo>
                  <a:cubicBezTo>
                    <a:pt x="714226" y="252378"/>
                    <a:pt x="714226" y="252378"/>
                    <a:pt x="714226" y="252378"/>
                  </a:cubicBezTo>
                  <a:cubicBezTo>
                    <a:pt x="541094" y="77196"/>
                    <a:pt x="541094" y="77196"/>
                    <a:pt x="541094" y="77196"/>
                  </a:cubicBezTo>
                  <a:cubicBezTo>
                    <a:pt x="77196" y="77196"/>
                    <a:pt x="77196" y="77196"/>
                    <a:pt x="77196" y="77196"/>
                  </a:cubicBezTo>
                  <a:cubicBezTo>
                    <a:pt x="77196" y="1361053"/>
                    <a:pt x="77196" y="1361053"/>
                    <a:pt x="77196" y="1361053"/>
                  </a:cubicBezTo>
                  <a:cubicBezTo>
                    <a:pt x="77196" y="1400958"/>
                    <a:pt x="117470" y="1427565"/>
                    <a:pt x="156681" y="1427565"/>
                  </a:cubicBezTo>
                  <a:cubicBezTo>
                    <a:pt x="1456936" y="1427565"/>
                    <a:pt x="1456936" y="1427565"/>
                    <a:pt x="1456936" y="1427565"/>
                  </a:cubicBezTo>
                  <a:cubicBezTo>
                    <a:pt x="1496152" y="1427565"/>
                    <a:pt x="1523366" y="1400958"/>
                    <a:pt x="1523366" y="1361053"/>
                  </a:cubicBezTo>
                  <a:cubicBezTo>
                    <a:pt x="1523366" y="374302"/>
                    <a:pt x="1523366" y="374302"/>
                    <a:pt x="1523366" y="374302"/>
                  </a:cubicBezTo>
                  <a:cubicBezTo>
                    <a:pt x="1469998" y="374302"/>
                    <a:pt x="1469998" y="374302"/>
                    <a:pt x="1469998" y="374302"/>
                  </a:cubicBezTo>
                  <a:cubicBezTo>
                    <a:pt x="1469998" y="374302"/>
                    <a:pt x="1469998" y="374302"/>
                    <a:pt x="1469998" y="37430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B942D04-82E7-4E93-BE8C-1D9944E77F58}"/>
                </a:ext>
              </a:extLst>
            </p:cNvPr>
            <p:cNvSpPr/>
            <p:nvPr/>
          </p:nvSpPr>
          <p:spPr>
            <a:xfrm>
              <a:off x="10170589" y="2944568"/>
              <a:ext cx="1543921" cy="1440993"/>
            </a:xfrm>
            <a:custGeom>
              <a:avLst/>
              <a:gdLst>
                <a:gd name="connsiteX0" fmla="*/ 549744 w 1543920"/>
                <a:gd name="connsiteY0" fmla="*/ 77196 h 1440992"/>
                <a:gd name="connsiteX1" fmla="*/ 77196 w 1543920"/>
                <a:gd name="connsiteY1" fmla="*/ 77196 h 1440992"/>
                <a:gd name="connsiteX2" fmla="*/ 77196 w 1543920"/>
                <a:gd name="connsiteY2" fmla="*/ 1361053 h 1440992"/>
                <a:gd name="connsiteX3" fmla="*/ 146823 w 1543920"/>
                <a:gd name="connsiteY3" fmla="*/ 1427565 h 1440992"/>
                <a:gd name="connsiteX4" fmla="*/ 216451 w 1543920"/>
                <a:gd name="connsiteY4" fmla="*/ 1361053 h 1440992"/>
                <a:gd name="connsiteX5" fmla="*/ 216451 w 1543920"/>
                <a:gd name="connsiteY5" fmla="*/ 374302 h 1440992"/>
                <a:gd name="connsiteX6" fmla="*/ 1523366 w 1543920"/>
                <a:gd name="connsiteY6" fmla="*/ 374302 h 1440992"/>
                <a:gd name="connsiteX7" fmla="*/ 1523366 w 1543920"/>
                <a:gd name="connsiteY7" fmla="*/ 374302 h 1440992"/>
                <a:gd name="connsiteX8" fmla="*/ 1523366 w 1543920"/>
                <a:gd name="connsiteY8" fmla="*/ 374302 h 1440992"/>
                <a:gd name="connsiteX9" fmla="*/ 1523366 w 1543920"/>
                <a:gd name="connsiteY9" fmla="*/ 252378 h 1440992"/>
                <a:gd name="connsiteX10" fmla="*/ 897882 w 1543920"/>
                <a:gd name="connsiteY10" fmla="*/ 252378 h 1440992"/>
                <a:gd name="connsiteX11" fmla="*/ 731212 w 1543920"/>
                <a:gd name="connsiteY11" fmla="*/ 252378 h 1440992"/>
                <a:gd name="connsiteX12" fmla="*/ 549744 w 1543920"/>
                <a:gd name="connsiteY12" fmla="*/ 77196 h 144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3920" h="1440992">
                  <a:moveTo>
                    <a:pt x="549744" y="77196"/>
                  </a:moveTo>
                  <a:cubicBezTo>
                    <a:pt x="77196" y="77196"/>
                    <a:pt x="77196" y="77196"/>
                    <a:pt x="77196" y="77196"/>
                  </a:cubicBezTo>
                  <a:cubicBezTo>
                    <a:pt x="77196" y="1361053"/>
                    <a:pt x="77196" y="1361053"/>
                    <a:pt x="77196" y="1361053"/>
                  </a:cubicBezTo>
                  <a:cubicBezTo>
                    <a:pt x="77196" y="1400958"/>
                    <a:pt x="105724" y="1427565"/>
                    <a:pt x="146823" y="1427565"/>
                  </a:cubicBezTo>
                  <a:cubicBezTo>
                    <a:pt x="175352" y="1427565"/>
                    <a:pt x="216451" y="1400958"/>
                    <a:pt x="216451" y="1361053"/>
                  </a:cubicBezTo>
                  <a:cubicBezTo>
                    <a:pt x="216451" y="374302"/>
                    <a:pt x="216451" y="374302"/>
                    <a:pt x="216451" y="374302"/>
                  </a:cubicBezTo>
                  <a:cubicBezTo>
                    <a:pt x="1523366" y="374302"/>
                    <a:pt x="1523366" y="374302"/>
                    <a:pt x="1523366" y="374302"/>
                  </a:cubicBezTo>
                  <a:cubicBezTo>
                    <a:pt x="1523366" y="374302"/>
                    <a:pt x="1523366" y="374302"/>
                    <a:pt x="1523366" y="374302"/>
                  </a:cubicBezTo>
                  <a:cubicBezTo>
                    <a:pt x="1523366" y="374302"/>
                    <a:pt x="1523366" y="374302"/>
                    <a:pt x="1523366" y="374302"/>
                  </a:cubicBezTo>
                  <a:cubicBezTo>
                    <a:pt x="1523366" y="252378"/>
                    <a:pt x="1523366" y="252378"/>
                    <a:pt x="1523366" y="252378"/>
                  </a:cubicBezTo>
                  <a:cubicBezTo>
                    <a:pt x="897882" y="252378"/>
                    <a:pt x="897882" y="252378"/>
                    <a:pt x="897882" y="252378"/>
                  </a:cubicBezTo>
                  <a:cubicBezTo>
                    <a:pt x="731212" y="252378"/>
                    <a:pt x="731212" y="252378"/>
                    <a:pt x="731212" y="252378"/>
                  </a:cubicBezTo>
                  <a:cubicBezTo>
                    <a:pt x="549744" y="77196"/>
                    <a:pt x="549744" y="77196"/>
                    <a:pt x="549744" y="771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37D154E-4587-477B-AC93-68640734DF63}"/>
                </a:ext>
              </a:extLst>
            </p:cNvPr>
            <p:cNvGrpSpPr/>
            <p:nvPr/>
          </p:nvGrpSpPr>
          <p:grpSpPr>
            <a:xfrm>
              <a:off x="10730474" y="2967896"/>
              <a:ext cx="1189892" cy="1272330"/>
              <a:chOff x="8882196" y="3721867"/>
              <a:chExt cx="285941" cy="305752"/>
            </a:xfrm>
            <a:solidFill>
              <a:schemeClr val="bg1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9211359-0F4E-42C0-9D77-0A5D07DE0E9D}"/>
                  </a:ext>
                </a:extLst>
              </p:cNvPr>
              <p:cNvSpPr/>
              <p:nvPr/>
            </p:nvSpPr>
            <p:spPr bwMode="auto">
              <a:xfrm>
                <a:off x="8901347" y="3950022"/>
                <a:ext cx="247639" cy="77597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Freeform 123">
                <a:extLst>
                  <a:ext uri="{FF2B5EF4-FFF2-40B4-BE49-F238E27FC236}">
                    <a16:creationId xmlns:a16="http://schemas.microsoft.com/office/drawing/2014/main" id="{B19AC6FE-77E7-4221-855A-BDA59C1F65F6}"/>
                  </a:ext>
                </a:extLst>
              </p:cNvPr>
              <p:cNvSpPr/>
              <p:nvPr/>
            </p:nvSpPr>
            <p:spPr bwMode="auto">
              <a:xfrm>
                <a:off x="8882196" y="3721867"/>
                <a:ext cx="180942" cy="305752"/>
              </a:xfrm>
              <a:custGeom>
                <a:avLst/>
                <a:gdLst>
                  <a:gd name="connsiteX0" fmla="*/ 1641764 w 2847109"/>
                  <a:gd name="connsiteY0" fmla="*/ 0 h 4810991"/>
                  <a:gd name="connsiteX1" fmla="*/ 2847109 w 2847109"/>
                  <a:gd name="connsiteY1" fmla="*/ 0 h 4810991"/>
                  <a:gd name="connsiteX2" fmla="*/ 2847109 w 2847109"/>
                  <a:gd name="connsiteY2" fmla="*/ 1797627 h 4810991"/>
                  <a:gd name="connsiteX3" fmla="*/ 290946 w 2847109"/>
                  <a:gd name="connsiteY3" fmla="*/ 4810991 h 4810991"/>
                  <a:gd name="connsiteX4" fmla="*/ 0 w 2847109"/>
                  <a:gd name="connsiteY4" fmla="*/ 3647209 h 4810991"/>
                  <a:gd name="connsiteX5" fmla="*/ 1662546 w 2847109"/>
                  <a:gd name="connsiteY5" fmla="*/ 1787236 h 4810991"/>
                  <a:gd name="connsiteX6" fmla="*/ 1641764 w 2847109"/>
                  <a:gd name="connsiteY6" fmla="*/ 0 h 4810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47109" h="4810991">
                    <a:moveTo>
                      <a:pt x="1641764" y="0"/>
                    </a:moveTo>
                    <a:lnTo>
                      <a:pt x="2847109" y="0"/>
                    </a:lnTo>
                    <a:lnTo>
                      <a:pt x="2847109" y="1797627"/>
                    </a:lnTo>
                    <a:lnTo>
                      <a:pt x="290946" y="4810991"/>
                    </a:lnTo>
                    <a:lnTo>
                      <a:pt x="0" y="3647209"/>
                    </a:lnTo>
                    <a:lnTo>
                      <a:pt x="1662546" y="1787236"/>
                    </a:lnTo>
                    <a:lnTo>
                      <a:pt x="1641764" y="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8" name="Freeform 124">
                <a:extLst>
                  <a:ext uri="{FF2B5EF4-FFF2-40B4-BE49-F238E27FC236}">
                    <a16:creationId xmlns:a16="http://schemas.microsoft.com/office/drawing/2014/main" id="{0F31C74C-6305-4CD9-9DA5-A7DD79946916}"/>
                  </a:ext>
                </a:extLst>
              </p:cNvPr>
              <p:cNvSpPr/>
              <p:nvPr/>
            </p:nvSpPr>
            <p:spPr bwMode="auto">
              <a:xfrm>
                <a:off x="9035402" y="3857904"/>
                <a:ext cx="132735" cy="169715"/>
              </a:xfrm>
              <a:custGeom>
                <a:avLst/>
                <a:gdLst>
                  <a:gd name="connsiteX0" fmla="*/ 0 w 2088573"/>
                  <a:gd name="connsiteY0" fmla="*/ 883227 h 2670464"/>
                  <a:gd name="connsiteX1" fmla="*/ 737755 w 2088573"/>
                  <a:gd name="connsiteY1" fmla="*/ 0 h 2670464"/>
                  <a:gd name="connsiteX2" fmla="*/ 2088573 w 2088573"/>
                  <a:gd name="connsiteY2" fmla="*/ 1517073 h 2670464"/>
                  <a:gd name="connsiteX3" fmla="*/ 1797627 w 2088573"/>
                  <a:gd name="connsiteY3" fmla="*/ 2670464 h 2670464"/>
                  <a:gd name="connsiteX4" fmla="*/ 0 w 2088573"/>
                  <a:gd name="connsiteY4" fmla="*/ 883227 h 2670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8573" h="2670464">
                    <a:moveTo>
                      <a:pt x="0" y="883227"/>
                    </a:moveTo>
                    <a:lnTo>
                      <a:pt x="737755" y="0"/>
                    </a:lnTo>
                    <a:lnTo>
                      <a:pt x="2088573" y="1517073"/>
                    </a:lnTo>
                    <a:lnTo>
                      <a:pt x="1797627" y="2670464"/>
                    </a:lnTo>
                    <a:lnTo>
                      <a:pt x="0" y="883227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397771-9145-46EC-9BBC-3F110A1D9A9C}"/>
              </a:ext>
            </a:extLst>
          </p:cNvPr>
          <p:cNvGrpSpPr/>
          <p:nvPr/>
        </p:nvGrpSpPr>
        <p:grpSpPr>
          <a:xfrm>
            <a:off x="2747991" y="3787679"/>
            <a:ext cx="508845" cy="508845"/>
            <a:chOff x="6064661" y="2331652"/>
            <a:chExt cx="674488" cy="67448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D9783FF-783E-4F09-9C92-0E99E0458036}"/>
                </a:ext>
              </a:extLst>
            </p:cNvPr>
            <p:cNvGrpSpPr/>
            <p:nvPr/>
          </p:nvGrpSpPr>
          <p:grpSpPr>
            <a:xfrm>
              <a:off x="6064661" y="2331652"/>
              <a:ext cx="674488" cy="674488"/>
              <a:chOff x="6064661" y="2331652"/>
              <a:chExt cx="674488" cy="674488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800990A-FF5D-40A7-B6A7-87640CB99728}"/>
                  </a:ext>
                </a:extLst>
              </p:cNvPr>
              <p:cNvSpPr/>
              <p:nvPr/>
            </p:nvSpPr>
            <p:spPr bwMode="auto">
              <a:xfrm>
                <a:off x="6211116" y="2331652"/>
                <a:ext cx="381577" cy="67448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293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D6C6FB3-89AE-40FD-9523-BFB0492150BE}"/>
                  </a:ext>
                </a:extLst>
              </p:cNvPr>
              <p:cNvSpPr/>
              <p:nvPr/>
            </p:nvSpPr>
            <p:spPr bwMode="auto">
              <a:xfrm rot="3600000">
                <a:off x="6211116" y="2328651"/>
                <a:ext cx="381577" cy="67448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293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C9C0708-7B5D-4EC8-866F-ED4383A9E013}"/>
                  </a:ext>
                </a:extLst>
              </p:cNvPr>
              <p:cNvSpPr/>
              <p:nvPr/>
            </p:nvSpPr>
            <p:spPr bwMode="auto">
              <a:xfrm rot="18000000">
                <a:off x="6211116" y="2328651"/>
                <a:ext cx="381577" cy="67448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293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C5E9DB7-2B3B-4BB7-BBC3-B613EA1B388E}"/>
                </a:ext>
              </a:extLst>
            </p:cNvPr>
            <p:cNvSpPr/>
            <p:nvPr/>
          </p:nvSpPr>
          <p:spPr bwMode="auto">
            <a:xfrm>
              <a:off x="6301928" y="2568919"/>
              <a:ext cx="199955" cy="199955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E77EC65-FCAA-4CD1-9C95-B9DD727D3B7A}"/>
              </a:ext>
            </a:extLst>
          </p:cNvPr>
          <p:cNvSpPr txBox="1"/>
          <p:nvPr/>
        </p:nvSpPr>
        <p:spPr>
          <a:xfrm>
            <a:off x="2774112" y="4875117"/>
            <a:ext cx="2253625" cy="2215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88"/>
              </a:spcAft>
              <a:buClrTx/>
              <a:buSzPct val="90000"/>
              <a:buFontTx/>
              <a:buNone/>
              <a:tabLst/>
              <a:defRPr sz="2000" dirty="0" err="1" smtClean="0"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</a:defRPr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3C3C41">
                        <a:lumMod val="50000"/>
                      </a:srgbClr>
                    </a:gs>
                    <a:gs pos="30000">
                      <a:srgbClr val="3C3C41">
                        <a:lumMod val="5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Pipelines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CAE88DA-1687-4704-9902-278BCC6D50F5}"/>
              </a:ext>
            </a:extLst>
          </p:cNvPr>
          <p:cNvSpPr txBox="1"/>
          <p:nvPr/>
        </p:nvSpPr>
        <p:spPr>
          <a:xfrm>
            <a:off x="7783979" y="2993313"/>
            <a:ext cx="2053598" cy="365760"/>
          </a:xfrm>
          <a:prstGeom prst="rect">
            <a:avLst/>
          </a:prstGeom>
          <a:noFill/>
        </p:spPr>
        <p:txBody>
          <a:bodyPr wrap="square" lIns="182880" tIns="91440" rIns="91440" bIns="91440" rtlCol="0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88"/>
              </a:spcAft>
              <a:buClrTx/>
              <a:buSzPct val="90000"/>
              <a:buFontTx/>
              <a:buNone/>
              <a:tabLst/>
              <a:defRPr sz="2000" dirty="0" err="1" smtClean="0"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</a:defRPr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3C3C41">
                        <a:lumMod val="50000"/>
                      </a:srgbClr>
                    </a:gs>
                    <a:gs pos="30000">
                      <a:srgbClr val="3C3C41">
                        <a:lumMod val="5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Images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64D9EB-E6F0-423E-A242-F88BC7CFF8FD}"/>
              </a:ext>
            </a:extLst>
          </p:cNvPr>
          <p:cNvSpPr txBox="1"/>
          <p:nvPr/>
        </p:nvSpPr>
        <p:spPr>
          <a:xfrm>
            <a:off x="7783979" y="3919058"/>
            <a:ext cx="2053598" cy="365760"/>
          </a:xfrm>
          <a:prstGeom prst="rect">
            <a:avLst/>
          </a:prstGeom>
          <a:noFill/>
        </p:spPr>
        <p:txBody>
          <a:bodyPr wrap="square" lIns="182880" tIns="91440" rIns="91440" bIns="91440" rtlCol="0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88"/>
              </a:spcAft>
              <a:buClrTx/>
              <a:buSzPct val="90000"/>
              <a:buFontTx/>
              <a:buNone/>
              <a:tabLst/>
              <a:defRPr sz="2000" dirty="0" err="1" smtClean="0"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</a:defRPr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3C3C41">
                        <a:lumMod val="50000"/>
                      </a:srgbClr>
                    </a:gs>
                    <a:gs pos="30000">
                      <a:srgbClr val="3C3C41">
                        <a:lumMod val="5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Deployment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51D8A37-0C1B-485F-AF10-30B71868BF45}"/>
              </a:ext>
            </a:extLst>
          </p:cNvPr>
          <p:cNvGrpSpPr/>
          <p:nvPr/>
        </p:nvGrpSpPr>
        <p:grpSpPr>
          <a:xfrm>
            <a:off x="7164737" y="3822509"/>
            <a:ext cx="541482" cy="479768"/>
            <a:chOff x="10902845" y="2693238"/>
            <a:chExt cx="644231" cy="570807"/>
          </a:xfrm>
        </p:grpSpPr>
        <p:sp>
          <p:nvSpPr>
            <p:cNvPr id="75" name="Freeform 146">
              <a:extLst>
                <a:ext uri="{FF2B5EF4-FFF2-40B4-BE49-F238E27FC236}">
                  <a16:creationId xmlns:a16="http://schemas.microsoft.com/office/drawing/2014/main" id="{622408A0-BE1A-43D4-8247-86103A7667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02845" y="2693238"/>
              <a:ext cx="644231" cy="407997"/>
            </a:xfrm>
            <a:custGeom>
              <a:avLst/>
              <a:gdLst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246680 w 878349"/>
                <a:gd name="connsiteY17" fmla="*/ 161619 h 545581"/>
                <a:gd name="connsiteX18" fmla="*/ 490507 w 878349"/>
                <a:gd name="connsiteY18" fmla="*/ 0 h 545581"/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490507 w 878349"/>
                <a:gd name="connsiteY17" fmla="*/ 0 h 545581"/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490507 w 878349"/>
                <a:gd name="connsiteY17" fmla="*/ 0 h 545581"/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490507 w 878349"/>
                <a:gd name="connsiteY17" fmla="*/ 0 h 545581"/>
                <a:gd name="connsiteX0" fmla="*/ 490507 w 878349"/>
                <a:gd name="connsiteY0" fmla="*/ 12 h 545593"/>
                <a:gd name="connsiteX1" fmla="*/ 755129 w 878349"/>
                <a:gd name="connsiteY1" fmla="*/ 264634 h 545593"/>
                <a:gd name="connsiteX2" fmla="*/ 753041 w 878349"/>
                <a:gd name="connsiteY2" fmla="*/ 285343 h 545593"/>
                <a:gd name="connsiteX3" fmla="*/ 798544 w 878349"/>
                <a:gd name="connsiteY3" fmla="*/ 294530 h 545593"/>
                <a:gd name="connsiteX4" fmla="*/ 878349 w 878349"/>
                <a:gd name="connsiteY4" fmla="*/ 414927 h 545593"/>
                <a:gd name="connsiteX5" fmla="*/ 798544 w 878349"/>
                <a:gd name="connsiteY5" fmla="*/ 535325 h 545593"/>
                <a:gd name="connsiteX6" fmla="*/ 759827 w 878349"/>
                <a:gd name="connsiteY6" fmla="*/ 543141 h 545593"/>
                <a:gd name="connsiteX7" fmla="*/ 753908 w 878349"/>
                <a:gd name="connsiteY7" fmla="*/ 545593 h 545593"/>
                <a:gd name="connsiteX8" fmla="*/ 747683 w 878349"/>
                <a:gd name="connsiteY8" fmla="*/ 545593 h 545593"/>
                <a:gd name="connsiteX9" fmla="*/ 190471 w 878349"/>
                <a:gd name="connsiteY9" fmla="*/ 545593 h 545593"/>
                <a:gd name="connsiteX10" fmla="*/ 166602 w 878349"/>
                <a:gd name="connsiteY10" fmla="*/ 545593 h 545593"/>
                <a:gd name="connsiteX11" fmla="*/ 158924 w 878349"/>
                <a:gd name="connsiteY11" fmla="*/ 542413 h 545593"/>
                <a:gd name="connsiteX12" fmla="*/ 152084 w 878349"/>
                <a:gd name="connsiteY12" fmla="*/ 541724 h 545593"/>
                <a:gd name="connsiteX13" fmla="*/ 0 w 878349"/>
                <a:gd name="connsiteY13" fmla="*/ 355122 h 545593"/>
                <a:gd name="connsiteX14" fmla="*/ 190471 w 878349"/>
                <a:gd name="connsiteY14" fmla="*/ 164651 h 545593"/>
                <a:gd name="connsiteX15" fmla="*/ 228858 w 878349"/>
                <a:gd name="connsiteY15" fmla="*/ 168521 h 545593"/>
                <a:gd name="connsiteX16" fmla="*/ 244320 w 878349"/>
                <a:gd name="connsiteY16" fmla="*/ 173321 h 545593"/>
                <a:gd name="connsiteX17" fmla="*/ 490507 w 878349"/>
                <a:gd name="connsiteY17" fmla="*/ 12 h 545593"/>
                <a:gd name="connsiteX0" fmla="*/ 490507 w 878349"/>
                <a:gd name="connsiteY0" fmla="*/ 13 h 545594"/>
                <a:gd name="connsiteX1" fmla="*/ 755129 w 878349"/>
                <a:gd name="connsiteY1" fmla="*/ 264635 h 545594"/>
                <a:gd name="connsiteX2" fmla="*/ 753041 w 878349"/>
                <a:gd name="connsiteY2" fmla="*/ 285344 h 545594"/>
                <a:gd name="connsiteX3" fmla="*/ 798544 w 878349"/>
                <a:gd name="connsiteY3" fmla="*/ 294531 h 545594"/>
                <a:gd name="connsiteX4" fmla="*/ 878349 w 878349"/>
                <a:gd name="connsiteY4" fmla="*/ 414928 h 545594"/>
                <a:gd name="connsiteX5" fmla="*/ 798544 w 878349"/>
                <a:gd name="connsiteY5" fmla="*/ 535326 h 545594"/>
                <a:gd name="connsiteX6" fmla="*/ 759827 w 878349"/>
                <a:gd name="connsiteY6" fmla="*/ 543142 h 545594"/>
                <a:gd name="connsiteX7" fmla="*/ 753908 w 878349"/>
                <a:gd name="connsiteY7" fmla="*/ 545594 h 545594"/>
                <a:gd name="connsiteX8" fmla="*/ 747683 w 878349"/>
                <a:gd name="connsiteY8" fmla="*/ 545594 h 545594"/>
                <a:gd name="connsiteX9" fmla="*/ 190471 w 878349"/>
                <a:gd name="connsiteY9" fmla="*/ 545594 h 545594"/>
                <a:gd name="connsiteX10" fmla="*/ 166602 w 878349"/>
                <a:gd name="connsiteY10" fmla="*/ 545594 h 545594"/>
                <a:gd name="connsiteX11" fmla="*/ 158924 w 878349"/>
                <a:gd name="connsiteY11" fmla="*/ 542414 h 545594"/>
                <a:gd name="connsiteX12" fmla="*/ 152084 w 878349"/>
                <a:gd name="connsiteY12" fmla="*/ 541725 h 545594"/>
                <a:gd name="connsiteX13" fmla="*/ 0 w 878349"/>
                <a:gd name="connsiteY13" fmla="*/ 355123 h 545594"/>
                <a:gd name="connsiteX14" fmla="*/ 190471 w 878349"/>
                <a:gd name="connsiteY14" fmla="*/ 164652 h 545594"/>
                <a:gd name="connsiteX15" fmla="*/ 228858 w 878349"/>
                <a:gd name="connsiteY15" fmla="*/ 168522 h 545594"/>
                <a:gd name="connsiteX16" fmla="*/ 244320 w 878349"/>
                <a:gd name="connsiteY16" fmla="*/ 173322 h 545594"/>
                <a:gd name="connsiteX17" fmla="*/ 490507 w 878349"/>
                <a:gd name="connsiteY17" fmla="*/ 13 h 545594"/>
                <a:gd name="connsiteX0" fmla="*/ 490507 w 878349"/>
                <a:gd name="connsiteY0" fmla="*/ 471 h 546052"/>
                <a:gd name="connsiteX1" fmla="*/ 755129 w 878349"/>
                <a:gd name="connsiteY1" fmla="*/ 265093 h 546052"/>
                <a:gd name="connsiteX2" fmla="*/ 753041 w 878349"/>
                <a:gd name="connsiteY2" fmla="*/ 285802 h 546052"/>
                <a:gd name="connsiteX3" fmla="*/ 798544 w 878349"/>
                <a:gd name="connsiteY3" fmla="*/ 294989 h 546052"/>
                <a:gd name="connsiteX4" fmla="*/ 878349 w 878349"/>
                <a:gd name="connsiteY4" fmla="*/ 415386 h 546052"/>
                <a:gd name="connsiteX5" fmla="*/ 798544 w 878349"/>
                <a:gd name="connsiteY5" fmla="*/ 535784 h 546052"/>
                <a:gd name="connsiteX6" fmla="*/ 759827 w 878349"/>
                <a:gd name="connsiteY6" fmla="*/ 543600 h 546052"/>
                <a:gd name="connsiteX7" fmla="*/ 753908 w 878349"/>
                <a:gd name="connsiteY7" fmla="*/ 546052 h 546052"/>
                <a:gd name="connsiteX8" fmla="*/ 747683 w 878349"/>
                <a:gd name="connsiteY8" fmla="*/ 546052 h 546052"/>
                <a:gd name="connsiteX9" fmla="*/ 190471 w 878349"/>
                <a:gd name="connsiteY9" fmla="*/ 546052 h 546052"/>
                <a:gd name="connsiteX10" fmla="*/ 166602 w 878349"/>
                <a:gd name="connsiteY10" fmla="*/ 546052 h 546052"/>
                <a:gd name="connsiteX11" fmla="*/ 158924 w 878349"/>
                <a:gd name="connsiteY11" fmla="*/ 542872 h 546052"/>
                <a:gd name="connsiteX12" fmla="*/ 152084 w 878349"/>
                <a:gd name="connsiteY12" fmla="*/ 542183 h 546052"/>
                <a:gd name="connsiteX13" fmla="*/ 0 w 878349"/>
                <a:gd name="connsiteY13" fmla="*/ 355581 h 546052"/>
                <a:gd name="connsiteX14" fmla="*/ 190471 w 878349"/>
                <a:gd name="connsiteY14" fmla="*/ 165110 h 546052"/>
                <a:gd name="connsiteX15" fmla="*/ 228858 w 878349"/>
                <a:gd name="connsiteY15" fmla="*/ 168980 h 546052"/>
                <a:gd name="connsiteX16" fmla="*/ 244320 w 878349"/>
                <a:gd name="connsiteY16" fmla="*/ 173780 h 546052"/>
                <a:gd name="connsiteX17" fmla="*/ 490507 w 878349"/>
                <a:gd name="connsiteY17" fmla="*/ 471 h 546052"/>
                <a:gd name="connsiteX0" fmla="*/ 490507 w 878349"/>
                <a:gd name="connsiteY0" fmla="*/ 2380 h 547961"/>
                <a:gd name="connsiteX1" fmla="*/ 753041 w 878349"/>
                <a:gd name="connsiteY1" fmla="*/ 287711 h 547961"/>
                <a:gd name="connsiteX2" fmla="*/ 798544 w 878349"/>
                <a:gd name="connsiteY2" fmla="*/ 296898 h 547961"/>
                <a:gd name="connsiteX3" fmla="*/ 878349 w 878349"/>
                <a:gd name="connsiteY3" fmla="*/ 417295 h 547961"/>
                <a:gd name="connsiteX4" fmla="*/ 798544 w 878349"/>
                <a:gd name="connsiteY4" fmla="*/ 537693 h 547961"/>
                <a:gd name="connsiteX5" fmla="*/ 759827 w 878349"/>
                <a:gd name="connsiteY5" fmla="*/ 545509 h 547961"/>
                <a:gd name="connsiteX6" fmla="*/ 753908 w 878349"/>
                <a:gd name="connsiteY6" fmla="*/ 547961 h 547961"/>
                <a:gd name="connsiteX7" fmla="*/ 747683 w 878349"/>
                <a:gd name="connsiteY7" fmla="*/ 547961 h 547961"/>
                <a:gd name="connsiteX8" fmla="*/ 190471 w 878349"/>
                <a:gd name="connsiteY8" fmla="*/ 547961 h 547961"/>
                <a:gd name="connsiteX9" fmla="*/ 166602 w 878349"/>
                <a:gd name="connsiteY9" fmla="*/ 547961 h 547961"/>
                <a:gd name="connsiteX10" fmla="*/ 158924 w 878349"/>
                <a:gd name="connsiteY10" fmla="*/ 544781 h 547961"/>
                <a:gd name="connsiteX11" fmla="*/ 152084 w 878349"/>
                <a:gd name="connsiteY11" fmla="*/ 544092 h 547961"/>
                <a:gd name="connsiteX12" fmla="*/ 0 w 878349"/>
                <a:gd name="connsiteY12" fmla="*/ 357490 h 547961"/>
                <a:gd name="connsiteX13" fmla="*/ 190471 w 878349"/>
                <a:gd name="connsiteY13" fmla="*/ 167019 h 547961"/>
                <a:gd name="connsiteX14" fmla="*/ 228858 w 878349"/>
                <a:gd name="connsiteY14" fmla="*/ 170889 h 547961"/>
                <a:gd name="connsiteX15" fmla="*/ 244320 w 878349"/>
                <a:gd name="connsiteY15" fmla="*/ 175689 h 547961"/>
                <a:gd name="connsiteX16" fmla="*/ 490507 w 878349"/>
                <a:gd name="connsiteY16" fmla="*/ 2380 h 547961"/>
                <a:gd name="connsiteX0" fmla="*/ 490507 w 878349"/>
                <a:gd name="connsiteY0" fmla="*/ 30 h 545611"/>
                <a:gd name="connsiteX1" fmla="*/ 753041 w 878349"/>
                <a:gd name="connsiteY1" fmla="*/ 285361 h 545611"/>
                <a:gd name="connsiteX2" fmla="*/ 798544 w 878349"/>
                <a:gd name="connsiteY2" fmla="*/ 294548 h 545611"/>
                <a:gd name="connsiteX3" fmla="*/ 878349 w 878349"/>
                <a:gd name="connsiteY3" fmla="*/ 414945 h 545611"/>
                <a:gd name="connsiteX4" fmla="*/ 798544 w 878349"/>
                <a:gd name="connsiteY4" fmla="*/ 535343 h 545611"/>
                <a:gd name="connsiteX5" fmla="*/ 759827 w 878349"/>
                <a:gd name="connsiteY5" fmla="*/ 543159 h 545611"/>
                <a:gd name="connsiteX6" fmla="*/ 753908 w 878349"/>
                <a:gd name="connsiteY6" fmla="*/ 545611 h 545611"/>
                <a:gd name="connsiteX7" fmla="*/ 747683 w 878349"/>
                <a:gd name="connsiteY7" fmla="*/ 545611 h 545611"/>
                <a:gd name="connsiteX8" fmla="*/ 190471 w 878349"/>
                <a:gd name="connsiteY8" fmla="*/ 545611 h 545611"/>
                <a:gd name="connsiteX9" fmla="*/ 166602 w 878349"/>
                <a:gd name="connsiteY9" fmla="*/ 545611 h 545611"/>
                <a:gd name="connsiteX10" fmla="*/ 158924 w 878349"/>
                <a:gd name="connsiteY10" fmla="*/ 542431 h 545611"/>
                <a:gd name="connsiteX11" fmla="*/ 152084 w 878349"/>
                <a:gd name="connsiteY11" fmla="*/ 541742 h 545611"/>
                <a:gd name="connsiteX12" fmla="*/ 0 w 878349"/>
                <a:gd name="connsiteY12" fmla="*/ 355140 h 545611"/>
                <a:gd name="connsiteX13" fmla="*/ 190471 w 878349"/>
                <a:gd name="connsiteY13" fmla="*/ 164669 h 545611"/>
                <a:gd name="connsiteX14" fmla="*/ 228858 w 878349"/>
                <a:gd name="connsiteY14" fmla="*/ 168539 h 545611"/>
                <a:gd name="connsiteX15" fmla="*/ 244320 w 878349"/>
                <a:gd name="connsiteY15" fmla="*/ 173339 h 545611"/>
                <a:gd name="connsiteX16" fmla="*/ 490507 w 878349"/>
                <a:gd name="connsiteY16" fmla="*/ 30 h 545611"/>
                <a:gd name="connsiteX0" fmla="*/ 490507 w 878349"/>
                <a:gd name="connsiteY0" fmla="*/ 30 h 545611"/>
                <a:gd name="connsiteX1" fmla="*/ 753041 w 878349"/>
                <a:gd name="connsiteY1" fmla="*/ 285361 h 545611"/>
                <a:gd name="connsiteX2" fmla="*/ 798544 w 878349"/>
                <a:gd name="connsiteY2" fmla="*/ 294548 h 545611"/>
                <a:gd name="connsiteX3" fmla="*/ 878349 w 878349"/>
                <a:gd name="connsiteY3" fmla="*/ 414945 h 545611"/>
                <a:gd name="connsiteX4" fmla="*/ 798544 w 878349"/>
                <a:gd name="connsiteY4" fmla="*/ 535343 h 545611"/>
                <a:gd name="connsiteX5" fmla="*/ 759827 w 878349"/>
                <a:gd name="connsiteY5" fmla="*/ 543159 h 545611"/>
                <a:gd name="connsiteX6" fmla="*/ 753908 w 878349"/>
                <a:gd name="connsiteY6" fmla="*/ 545611 h 545611"/>
                <a:gd name="connsiteX7" fmla="*/ 747683 w 878349"/>
                <a:gd name="connsiteY7" fmla="*/ 545611 h 545611"/>
                <a:gd name="connsiteX8" fmla="*/ 190471 w 878349"/>
                <a:gd name="connsiteY8" fmla="*/ 545611 h 545611"/>
                <a:gd name="connsiteX9" fmla="*/ 166602 w 878349"/>
                <a:gd name="connsiteY9" fmla="*/ 545611 h 545611"/>
                <a:gd name="connsiteX10" fmla="*/ 158924 w 878349"/>
                <a:gd name="connsiteY10" fmla="*/ 542431 h 545611"/>
                <a:gd name="connsiteX11" fmla="*/ 152084 w 878349"/>
                <a:gd name="connsiteY11" fmla="*/ 541742 h 545611"/>
                <a:gd name="connsiteX12" fmla="*/ 0 w 878349"/>
                <a:gd name="connsiteY12" fmla="*/ 355140 h 545611"/>
                <a:gd name="connsiteX13" fmla="*/ 190471 w 878349"/>
                <a:gd name="connsiteY13" fmla="*/ 164669 h 545611"/>
                <a:gd name="connsiteX14" fmla="*/ 228858 w 878349"/>
                <a:gd name="connsiteY14" fmla="*/ 168539 h 545611"/>
                <a:gd name="connsiteX15" fmla="*/ 244320 w 878349"/>
                <a:gd name="connsiteY15" fmla="*/ 173339 h 545611"/>
                <a:gd name="connsiteX16" fmla="*/ 490507 w 878349"/>
                <a:gd name="connsiteY16" fmla="*/ 30 h 545611"/>
                <a:gd name="connsiteX0" fmla="*/ 490507 w 878349"/>
                <a:gd name="connsiteY0" fmla="*/ 24 h 545605"/>
                <a:gd name="connsiteX1" fmla="*/ 753041 w 878349"/>
                <a:gd name="connsiteY1" fmla="*/ 285355 h 545605"/>
                <a:gd name="connsiteX2" fmla="*/ 798544 w 878349"/>
                <a:gd name="connsiteY2" fmla="*/ 294542 h 545605"/>
                <a:gd name="connsiteX3" fmla="*/ 878349 w 878349"/>
                <a:gd name="connsiteY3" fmla="*/ 414939 h 545605"/>
                <a:gd name="connsiteX4" fmla="*/ 798544 w 878349"/>
                <a:gd name="connsiteY4" fmla="*/ 535337 h 545605"/>
                <a:gd name="connsiteX5" fmla="*/ 759827 w 878349"/>
                <a:gd name="connsiteY5" fmla="*/ 543153 h 545605"/>
                <a:gd name="connsiteX6" fmla="*/ 753908 w 878349"/>
                <a:gd name="connsiteY6" fmla="*/ 545605 h 545605"/>
                <a:gd name="connsiteX7" fmla="*/ 747683 w 878349"/>
                <a:gd name="connsiteY7" fmla="*/ 545605 h 545605"/>
                <a:gd name="connsiteX8" fmla="*/ 190471 w 878349"/>
                <a:gd name="connsiteY8" fmla="*/ 545605 h 545605"/>
                <a:gd name="connsiteX9" fmla="*/ 166602 w 878349"/>
                <a:gd name="connsiteY9" fmla="*/ 545605 h 545605"/>
                <a:gd name="connsiteX10" fmla="*/ 158924 w 878349"/>
                <a:gd name="connsiteY10" fmla="*/ 542425 h 545605"/>
                <a:gd name="connsiteX11" fmla="*/ 152084 w 878349"/>
                <a:gd name="connsiteY11" fmla="*/ 541736 h 545605"/>
                <a:gd name="connsiteX12" fmla="*/ 0 w 878349"/>
                <a:gd name="connsiteY12" fmla="*/ 355134 h 545605"/>
                <a:gd name="connsiteX13" fmla="*/ 190471 w 878349"/>
                <a:gd name="connsiteY13" fmla="*/ 164663 h 545605"/>
                <a:gd name="connsiteX14" fmla="*/ 228858 w 878349"/>
                <a:gd name="connsiteY14" fmla="*/ 168533 h 545605"/>
                <a:gd name="connsiteX15" fmla="*/ 244320 w 878349"/>
                <a:gd name="connsiteY15" fmla="*/ 173333 h 545605"/>
                <a:gd name="connsiteX16" fmla="*/ 490507 w 878349"/>
                <a:gd name="connsiteY16" fmla="*/ 24 h 545605"/>
                <a:gd name="connsiteX0" fmla="*/ 490507 w 878349"/>
                <a:gd name="connsiteY0" fmla="*/ 24 h 545605"/>
                <a:gd name="connsiteX1" fmla="*/ 753041 w 878349"/>
                <a:gd name="connsiteY1" fmla="*/ 285355 h 545605"/>
                <a:gd name="connsiteX2" fmla="*/ 798544 w 878349"/>
                <a:gd name="connsiteY2" fmla="*/ 294542 h 545605"/>
                <a:gd name="connsiteX3" fmla="*/ 878349 w 878349"/>
                <a:gd name="connsiteY3" fmla="*/ 414939 h 545605"/>
                <a:gd name="connsiteX4" fmla="*/ 798544 w 878349"/>
                <a:gd name="connsiteY4" fmla="*/ 535337 h 545605"/>
                <a:gd name="connsiteX5" fmla="*/ 759827 w 878349"/>
                <a:gd name="connsiteY5" fmla="*/ 543153 h 545605"/>
                <a:gd name="connsiteX6" fmla="*/ 753908 w 878349"/>
                <a:gd name="connsiteY6" fmla="*/ 545605 h 545605"/>
                <a:gd name="connsiteX7" fmla="*/ 747683 w 878349"/>
                <a:gd name="connsiteY7" fmla="*/ 545605 h 545605"/>
                <a:gd name="connsiteX8" fmla="*/ 190471 w 878349"/>
                <a:gd name="connsiteY8" fmla="*/ 545605 h 545605"/>
                <a:gd name="connsiteX9" fmla="*/ 166602 w 878349"/>
                <a:gd name="connsiteY9" fmla="*/ 545605 h 545605"/>
                <a:gd name="connsiteX10" fmla="*/ 158924 w 878349"/>
                <a:gd name="connsiteY10" fmla="*/ 542425 h 545605"/>
                <a:gd name="connsiteX11" fmla="*/ 152084 w 878349"/>
                <a:gd name="connsiteY11" fmla="*/ 541736 h 545605"/>
                <a:gd name="connsiteX12" fmla="*/ 0 w 878349"/>
                <a:gd name="connsiteY12" fmla="*/ 355134 h 545605"/>
                <a:gd name="connsiteX13" fmla="*/ 190471 w 878349"/>
                <a:gd name="connsiteY13" fmla="*/ 164663 h 545605"/>
                <a:gd name="connsiteX14" fmla="*/ 228858 w 878349"/>
                <a:gd name="connsiteY14" fmla="*/ 168533 h 545605"/>
                <a:gd name="connsiteX15" fmla="*/ 244320 w 878349"/>
                <a:gd name="connsiteY15" fmla="*/ 173333 h 545605"/>
                <a:gd name="connsiteX16" fmla="*/ 490507 w 878349"/>
                <a:gd name="connsiteY16" fmla="*/ 24 h 545605"/>
                <a:gd name="connsiteX0" fmla="*/ 490507 w 878349"/>
                <a:gd name="connsiteY0" fmla="*/ 24 h 545605"/>
                <a:gd name="connsiteX1" fmla="*/ 753041 w 878349"/>
                <a:gd name="connsiteY1" fmla="*/ 285355 h 545605"/>
                <a:gd name="connsiteX2" fmla="*/ 798544 w 878349"/>
                <a:gd name="connsiteY2" fmla="*/ 294542 h 545605"/>
                <a:gd name="connsiteX3" fmla="*/ 878349 w 878349"/>
                <a:gd name="connsiteY3" fmla="*/ 414939 h 545605"/>
                <a:gd name="connsiteX4" fmla="*/ 798544 w 878349"/>
                <a:gd name="connsiteY4" fmla="*/ 535337 h 545605"/>
                <a:gd name="connsiteX5" fmla="*/ 759827 w 878349"/>
                <a:gd name="connsiteY5" fmla="*/ 543153 h 545605"/>
                <a:gd name="connsiteX6" fmla="*/ 753908 w 878349"/>
                <a:gd name="connsiteY6" fmla="*/ 545605 h 545605"/>
                <a:gd name="connsiteX7" fmla="*/ 747683 w 878349"/>
                <a:gd name="connsiteY7" fmla="*/ 545605 h 545605"/>
                <a:gd name="connsiteX8" fmla="*/ 190471 w 878349"/>
                <a:gd name="connsiteY8" fmla="*/ 545605 h 545605"/>
                <a:gd name="connsiteX9" fmla="*/ 166602 w 878349"/>
                <a:gd name="connsiteY9" fmla="*/ 545605 h 545605"/>
                <a:gd name="connsiteX10" fmla="*/ 158924 w 878349"/>
                <a:gd name="connsiteY10" fmla="*/ 542425 h 545605"/>
                <a:gd name="connsiteX11" fmla="*/ 152084 w 878349"/>
                <a:gd name="connsiteY11" fmla="*/ 541736 h 545605"/>
                <a:gd name="connsiteX12" fmla="*/ 0 w 878349"/>
                <a:gd name="connsiteY12" fmla="*/ 355134 h 545605"/>
                <a:gd name="connsiteX13" fmla="*/ 190471 w 878349"/>
                <a:gd name="connsiteY13" fmla="*/ 164663 h 545605"/>
                <a:gd name="connsiteX14" fmla="*/ 228858 w 878349"/>
                <a:gd name="connsiteY14" fmla="*/ 168533 h 545605"/>
                <a:gd name="connsiteX15" fmla="*/ 244320 w 878349"/>
                <a:gd name="connsiteY15" fmla="*/ 173333 h 545605"/>
                <a:gd name="connsiteX16" fmla="*/ 490507 w 878349"/>
                <a:gd name="connsiteY16" fmla="*/ 24 h 545605"/>
                <a:gd name="connsiteX0" fmla="*/ 526204 w 878349"/>
                <a:gd name="connsiteY0" fmla="*/ 25 h 542852"/>
                <a:gd name="connsiteX1" fmla="*/ 753041 w 878349"/>
                <a:gd name="connsiteY1" fmla="*/ 282602 h 542852"/>
                <a:gd name="connsiteX2" fmla="*/ 798544 w 878349"/>
                <a:gd name="connsiteY2" fmla="*/ 291789 h 542852"/>
                <a:gd name="connsiteX3" fmla="*/ 878349 w 878349"/>
                <a:gd name="connsiteY3" fmla="*/ 412186 h 542852"/>
                <a:gd name="connsiteX4" fmla="*/ 798544 w 878349"/>
                <a:gd name="connsiteY4" fmla="*/ 532584 h 542852"/>
                <a:gd name="connsiteX5" fmla="*/ 759827 w 878349"/>
                <a:gd name="connsiteY5" fmla="*/ 540400 h 542852"/>
                <a:gd name="connsiteX6" fmla="*/ 753908 w 878349"/>
                <a:gd name="connsiteY6" fmla="*/ 542852 h 542852"/>
                <a:gd name="connsiteX7" fmla="*/ 747683 w 878349"/>
                <a:gd name="connsiteY7" fmla="*/ 542852 h 542852"/>
                <a:gd name="connsiteX8" fmla="*/ 190471 w 878349"/>
                <a:gd name="connsiteY8" fmla="*/ 542852 h 542852"/>
                <a:gd name="connsiteX9" fmla="*/ 166602 w 878349"/>
                <a:gd name="connsiteY9" fmla="*/ 542852 h 542852"/>
                <a:gd name="connsiteX10" fmla="*/ 158924 w 878349"/>
                <a:gd name="connsiteY10" fmla="*/ 539672 h 542852"/>
                <a:gd name="connsiteX11" fmla="*/ 152084 w 878349"/>
                <a:gd name="connsiteY11" fmla="*/ 538983 h 542852"/>
                <a:gd name="connsiteX12" fmla="*/ 0 w 878349"/>
                <a:gd name="connsiteY12" fmla="*/ 352381 h 542852"/>
                <a:gd name="connsiteX13" fmla="*/ 190471 w 878349"/>
                <a:gd name="connsiteY13" fmla="*/ 161910 h 542852"/>
                <a:gd name="connsiteX14" fmla="*/ 228858 w 878349"/>
                <a:gd name="connsiteY14" fmla="*/ 165780 h 542852"/>
                <a:gd name="connsiteX15" fmla="*/ 244320 w 878349"/>
                <a:gd name="connsiteY15" fmla="*/ 170580 h 542852"/>
                <a:gd name="connsiteX16" fmla="*/ 526204 w 878349"/>
                <a:gd name="connsiteY16" fmla="*/ 25 h 542852"/>
                <a:gd name="connsiteX0" fmla="*/ 526204 w 878349"/>
                <a:gd name="connsiteY0" fmla="*/ 3284 h 546111"/>
                <a:gd name="connsiteX1" fmla="*/ 753041 w 878349"/>
                <a:gd name="connsiteY1" fmla="*/ 285861 h 546111"/>
                <a:gd name="connsiteX2" fmla="*/ 798544 w 878349"/>
                <a:gd name="connsiteY2" fmla="*/ 295048 h 546111"/>
                <a:gd name="connsiteX3" fmla="*/ 878349 w 878349"/>
                <a:gd name="connsiteY3" fmla="*/ 415445 h 546111"/>
                <a:gd name="connsiteX4" fmla="*/ 798544 w 878349"/>
                <a:gd name="connsiteY4" fmla="*/ 535843 h 546111"/>
                <a:gd name="connsiteX5" fmla="*/ 759827 w 878349"/>
                <a:gd name="connsiteY5" fmla="*/ 543659 h 546111"/>
                <a:gd name="connsiteX6" fmla="*/ 753908 w 878349"/>
                <a:gd name="connsiteY6" fmla="*/ 546111 h 546111"/>
                <a:gd name="connsiteX7" fmla="*/ 747683 w 878349"/>
                <a:gd name="connsiteY7" fmla="*/ 546111 h 546111"/>
                <a:gd name="connsiteX8" fmla="*/ 190471 w 878349"/>
                <a:gd name="connsiteY8" fmla="*/ 546111 h 546111"/>
                <a:gd name="connsiteX9" fmla="*/ 166602 w 878349"/>
                <a:gd name="connsiteY9" fmla="*/ 546111 h 546111"/>
                <a:gd name="connsiteX10" fmla="*/ 158924 w 878349"/>
                <a:gd name="connsiteY10" fmla="*/ 542931 h 546111"/>
                <a:gd name="connsiteX11" fmla="*/ 152084 w 878349"/>
                <a:gd name="connsiteY11" fmla="*/ 542242 h 546111"/>
                <a:gd name="connsiteX12" fmla="*/ 0 w 878349"/>
                <a:gd name="connsiteY12" fmla="*/ 355640 h 546111"/>
                <a:gd name="connsiteX13" fmla="*/ 190471 w 878349"/>
                <a:gd name="connsiteY13" fmla="*/ 165169 h 546111"/>
                <a:gd name="connsiteX14" fmla="*/ 228858 w 878349"/>
                <a:gd name="connsiteY14" fmla="*/ 169039 h 546111"/>
                <a:gd name="connsiteX15" fmla="*/ 244320 w 878349"/>
                <a:gd name="connsiteY15" fmla="*/ 173839 h 546111"/>
                <a:gd name="connsiteX16" fmla="*/ 526204 w 878349"/>
                <a:gd name="connsiteY16" fmla="*/ 3284 h 546111"/>
                <a:gd name="connsiteX0" fmla="*/ 526204 w 878349"/>
                <a:gd name="connsiteY0" fmla="*/ 4488 h 547315"/>
                <a:gd name="connsiteX1" fmla="*/ 753041 w 878349"/>
                <a:gd name="connsiteY1" fmla="*/ 287065 h 547315"/>
                <a:gd name="connsiteX2" fmla="*/ 798544 w 878349"/>
                <a:gd name="connsiteY2" fmla="*/ 296252 h 547315"/>
                <a:gd name="connsiteX3" fmla="*/ 878349 w 878349"/>
                <a:gd name="connsiteY3" fmla="*/ 416649 h 547315"/>
                <a:gd name="connsiteX4" fmla="*/ 798544 w 878349"/>
                <a:gd name="connsiteY4" fmla="*/ 537047 h 547315"/>
                <a:gd name="connsiteX5" fmla="*/ 759827 w 878349"/>
                <a:gd name="connsiteY5" fmla="*/ 544863 h 547315"/>
                <a:gd name="connsiteX6" fmla="*/ 753908 w 878349"/>
                <a:gd name="connsiteY6" fmla="*/ 547315 h 547315"/>
                <a:gd name="connsiteX7" fmla="*/ 747683 w 878349"/>
                <a:gd name="connsiteY7" fmla="*/ 547315 h 547315"/>
                <a:gd name="connsiteX8" fmla="*/ 190471 w 878349"/>
                <a:gd name="connsiteY8" fmla="*/ 547315 h 547315"/>
                <a:gd name="connsiteX9" fmla="*/ 166602 w 878349"/>
                <a:gd name="connsiteY9" fmla="*/ 547315 h 547315"/>
                <a:gd name="connsiteX10" fmla="*/ 158924 w 878349"/>
                <a:gd name="connsiteY10" fmla="*/ 544135 h 547315"/>
                <a:gd name="connsiteX11" fmla="*/ 152084 w 878349"/>
                <a:gd name="connsiteY11" fmla="*/ 543446 h 547315"/>
                <a:gd name="connsiteX12" fmla="*/ 0 w 878349"/>
                <a:gd name="connsiteY12" fmla="*/ 356844 h 547315"/>
                <a:gd name="connsiteX13" fmla="*/ 190471 w 878349"/>
                <a:gd name="connsiteY13" fmla="*/ 166373 h 547315"/>
                <a:gd name="connsiteX14" fmla="*/ 228858 w 878349"/>
                <a:gd name="connsiteY14" fmla="*/ 170243 h 547315"/>
                <a:gd name="connsiteX15" fmla="*/ 244320 w 878349"/>
                <a:gd name="connsiteY15" fmla="*/ 175043 h 547315"/>
                <a:gd name="connsiteX16" fmla="*/ 526204 w 878349"/>
                <a:gd name="connsiteY16" fmla="*/ 4488 h 547315"/>
                <a:gd name="connsiteX0" fmla="*/ 526204 w 878349"/>
                <a:gd name="connsiteY0" fmla="*/ 4488 h 547315"/>
                <a:gd name="connsiteX1" fmla="*/ 753041 w 878349"/>
                <a:gd name="connsiteY1" fmla="*/ 287065 h 547315"/>
                <a:gd name="connsiteX2" fmla="*/ 798544 w 878349"/>
                <a:gd name="connsiteY2" fmla="*/ 296252 h 547315"/>
                <a:gd name="connsiteX3" fmla="*/ 878349 w 878349"/>
                <a:gd name="connsiteY3" fmla="*/ 416649 h 547315"/>
                <a:gd name="connsiteX4" fmla="*/ 798544 w 878349"/>
                <a:gd name="connsiteY4" fmla="*/ 537047 h 547315"/>
                <a:gd name="connsiteX5" fmla="*/ 759827 w 878349"/>
                <a:gd name="connsiteY5" fmla="*/ 544863 h 547315"/>
                <a:gd name="connsiteX6" fmla="*/ 753908 w 878349"/>
                <a:gd name="connsiteY6" fmla="*/ 547315 h 547315"/>
                <a:gd name="connsiteX7" fmla="*/ 747683 w 878349"/>
                <a:gd name="connsiteY7" fmla="*/ 547315 h 547315"/>
                <a:gd name="connsiteX8" fmla="*/ 190471 w 878349"/>
                <a:gd name="connsiteY8" fmla="*/ 547315 h 547315"/>
                <a:gd name="connsiteX9" fmla="*/ 166602 w 878349"/>
                <a:gd name="connsiteY9" fmla="*/ 547315 h 547315"/>
                <a:gd name="connsiteX10" fmla="*/ 158924 w 878349"/>
                <a:gd name="connsiteY10" fmla="*/ 544135 h 547315"/>
                <a:gd name="connsiteX11" fmla="*/ 152084 w 878349"/>
                <a:gd name="connsiteY11" fmla="*/ 543446 h 547315"/>
                <a:gd name="connsiteX12" fmla="*/ 0 w 878349"/>
                <a:gd name="connsiteY12" fmla="*/ 356844 h 547315"/>
                <a:gd name="connsiteX13" fmla="*/ 190471 w 878349"/>
                <a:gd name="connsiteY13" fmla="*/ 166373 h 547315"/>
                <a:gd name="connsiteX14" fmla="*/ 228858 w 878349"/>
                <a:gd name="connsiteY14" fmla="*/ 170243 h 547315"/>
                <a:gd name="connsiteX15" fmla="*/ 244320 w 878349"/>
                <a:gd name="connsiteY15" fmla="*/ 175043 h 547315"/>
                <a:gd name="connsiteX16" fmla="*/ 526204 w 878349"/>
                <a:gd name="connsiteY16" fmla="*/ 4488 h 547315"/>
                <a:gd name="connsiteX0" fmla="*/ 526204 w 878349"/>
                <a:gd name="connsiteY0" fmla="*/ 4488 h 547315"/>
                <a:gd name="connsiteX1" fmla="*/ 753041 w 878349"/>
                <a:gd name="connsiteY1" fmla="*/ 287065 h 547315"/>
                <a:gd name="connsiteX2" fmla="*/ 798544 w 878349"/>
                <a:gd name="connsiteY2" fmla="*/ 296252 h 547315"/>
                <a:gd name="connsiteX3" fmla="*/ 878349 w 878349"/>
                <a:gd name="connsiteY3" fmla="*/ 416649 h 547315"/>
                <a:gd name="connsiteX4" fmla="*/ 798544 w 878349"/>
                <a:gd name="connsiteY4" fmla="*/ 537047 h 547315"/>
                <a:gd name="connsiteX5" fmla="*/ 759827 w 878349"/>
                <a:gd name="connsiteY5" fmla="*/ 544863 h 547315"/>
                <a:gd name="connsiteX6" fmla="*/ 753908 w 878349"/>
                <a:gd name="connsiteY6" fmla="*/ 547315 h 547315"/>
                <a:gd name="connsiteX7" fmla="*/ 747683 w 878349"/>
                <a:gd name="connsiteY7" fmla="*/ 547315 h 547315"/>
                <a:gd name="connsiteX8" fmla="*/ 190471 w 878349"/>
                <a:gd name="connsiteY8" fmla="*/ 547315 h 547315"/>
                <a:gd name="connsiteX9" fmla="*/ 166602 w 878349"/>
                <a:gd name="connsiteY9" fmla="*/ 547315 h 547315"/>
                <a:gd name="connsiteX10" fmla="*/ 158924 w 878349"/>
                <a:gd name="connsiteY10" fmla="*/ 544135 h 547315"/>
                <a:gd name="connsiteX11" fmla="*/ 152084 w 878349"/>
                <a:gd name="connsiteY11" fmla="*/ 543446 h 547315"/>
                <a:gd name="connsiteX12" fmla="*/ 0 w 878349"/>
                <a:gd name="connsiteY12" fmla="*/ 356844 h 547315"/>
                <a:gd name="connsiteX13" fmla="*/ 190471 w 878349"/>
                <a:gd name="connsiteY13" fmla="*/ 166373 h 547315"/>
                <a:gd name="connsiteX14" fmla="*/ 228858 w 878349"/>
                <a:gd name="connsiteY14" fmla="*/ 170243 h 547315"/>
                <a:gd name="connsiteX15" fmla="*/ 244320 w 878349"/>
                <a:gd name="connsiteY15" fmla="*/ 175043 h 547315"/>
                <a:gd name="connsiteX16" fmla="*/ 526204 w 878349"/>
                <a:gd name="connsiteY16" fmla="*/ 4488 h 547315"/>
                <a:gd name="connsiteX0" fmla="*/ 526204 w 878349"/>
                <a:gd name="connsiteY0" fmla="*/ 912 h 543739"/>
                <a:gd name="connsiteX1" fmla="*/ 753041 w 878349"/>
                <a:gd name="connsiteY1" fmla="*/ 283489 h 543739"/>
                <a:gd name="connsiteX2" fmla="*/ 798544 w 878349"/>
                <a:gd name="connsiteY2" fmla="*/ 292676 h 543739"/>
                <a:gd name="connsiteX3" fmla="*/ 878349 w 878349"/>
                <a:gd name="connsiteY3" fmla="*/ 413073 h 543739"/>
                <a:gd name="connsiteX4" fmla="*/ 798544 w 878349"/>
                <a:gd name="connsiteY4" fmla="*/ 533471 h 543739"/>
                <a:gd name="connsiteX5" fmla="*/ 759827 w 878349"/>
                <a:gd name="connsiteY5" fmla="*/ 541287 h 543739"/>
                <a:gd name="connsiteX6" fmla="*/ 753908 w 878349"/>
                <a:gd name="connsiteY6" fmla="*/ 543739 h 543739"/>
                <a:gd name="connsiteX7" fmla="*/ 747683 w 878349"/>
                <a:gd name="connsiteY7" fmla="*/ 543739 h 543739"/>
                <a:gd name="connsiteX8" fmla="*/ 190471 w 878349"/>
                <a:gd name="connsiteY8" fmla="*/ 543739 h 543739"/>
                <a:gd name="connsiteX9" fmla="*/ 166602 w 878349"/>
                <a:gd name="connsiteY9" fmla="*/ 543739 h 543739"/>
                <a:gd name="connsiteX10" fmla="*/ 158924 w 878349"/>
                <a:gd name="connsiteY10" fmla="*/ 540559 h 543739"/>
                <a:gd name="connsiteX11" fmla="*/ 152084 w 878349"/>
                <a:gd name="connsiteY11" fmla="*/ 539870 h 543739"/>
                <a:gd name="connsiteX12" fmla="*/ 0 w 878349"/>
                <a:gd name="connsiteY12" fmla="*/ 353268 h 543739"/>
                <a:gd name="connsiteX13" fmla="*/ 190471 w 878349"/>
                <a:gd name="connsiteY13" fmla="*/ 162797 h 543739"/>
                <a:gd name="connsiteX14" fmla="*/ 228858 w 878349"/>
                <a:gd name="connsiteY14" fmla="*/ 166667 h 543739"/>
                <a:gd name="connsiteX15" fmla="*/ 244320 w 878349"/>
                <a:gd name="connsiteY15" fmla="*/ 171467 h 543739"/>
                <a:gd name="connsiteX16" fmla="*/ 526204 w 878349"/>
                <a:gd name="connsiteY16" fmla="*/ 912 h 543739"/>
                <a:gd name="connsiteX0" fmla="*/ 526204 w 878349"/>
                <a:gd name="connsiteY0" fmla="*/ 2110 h 544937"/>
                <a:gd name="connsiteX1" fmla="*/ 753041 w 878349"/>
                <a:gd name="connsiteY1" fmla="*/ 284687 h 544937"/>
                <a:gd name="connsiteX2" fmla="*/ 798544 w 878349"/>
                <a:gd name="connsiteY2" fmla="*/ 293874 h 544937"/>
                <a:gd name="connsiteX3" fmla="*/ 878349 w 878349"/>
                <a:gd name="connsiteY3" fmla="*/ 414271 h 544937"/>
                <a:gd name="connsiteX4" fmla="*/ 798544 w 878349"/>
                <a:gd name="connsiteY4" fmla="*/ 534669 h 544937"/>
                <a:gd name="connsiteX5" fmla="*/ 759827 w 878349"/>
                <a:gd name="connsiteY5" fmla="*/ 542485 h 544937"/>
                <a:gd name="connsiteX6" fmla="*/ 753908 w 878349"/>
                <a:gd name="connsiteY6" fmla="*/ 544937 h 544937"/>
                <a:gd name="connsiteX7" fmla="*/ 747683 w 878349"/>
                <a:gd name="connsiteY7" fmla="*/ 544937 h 544937"/>
                <a:gd name="connsiteX8" fmla="*/ 190471 w 878349"/>
                <a:gd name="connsiteY8" fmla="*/ 544937 h 544937"/>
                <a:gd name="connsiteX9" fmla="*/ 166602 w 878349"/>
                <a:gd name="connsiteY9" fmla="*/ 544937 h 544937"/>
                <a:gd name="connsiteX10" fmla="*/ 158924 w 878349"/>
                <a:gd name="connsiteY10" fmla="*/ 541757 h 544937"/>
                <a:gd name="connsiteX11" fmla="*/ 152084 w 878349"/>
                <a:gd name="connsiteY11" fmla="*/ 541068 h 544937"/>
                <a:gd name="connsiteX12" fmla="*/ 0 w 878349"/>
                <a:gd name="connsiteY12" fmla="*/ 354466 h 544937"/>
                <a:gd name="connsiteX13" fmla="*/ 190471 w 878349"/>
                <a:gd name="connsiteY13" fmla="*/ 163995 h 544937"/>
                <a:gd name="connsiteX14" fmla="*/ 228858 w 878349"/>
                <a:gd name="connsiteY14" fmla="*/ 167865 h 544937"/>
                <a:gd name="connsiteX15" fmla="*/ 244320 w 878349"/>
                <a:gd name="connsiteY15" fmla="*/ 172665 h 544937"/>
                <a:gd name="connsiteX16" fmla="*/ 526204 w 878349"/>
                <a:gd name="connsiteY16" fmla="*/ 2110 h 544937"/>
                <a:gd name="connsiteX0" fmla="*/ 526204 w 878349"/>
                <a:gd name="connsiteY0" fmla="*/ 2045 h 544872"/>
                <a:gd name="connsiteX1" fmla="*/ 753041 w 878349"/>
                <a:gd name="connsiteY1" fmla="*/ 284622 h 544872"/>
                <a:gd name="connsiteX2" fmla="*/ 798544 w 878349"/>
                <a:gd name="connsiteY2" fmla="*/ 293809 h 544872"/>
                <a:gd name="connsiteX3" fmla="*/ 878349 w 878349"/>
                <a:gd name="connsiteY3" fmla="*/ 414206 h 544872"/>
                <a:gd name="connsiteX4" fmla="*/ 798544 w 878349"/>
                <a:gd name="connsiteY4" fmla="*/ 534604 h 544872"/>
                <a:gd name="connsiteX5" fmla="*/ 759827 w 878349"/>
                <a:gd name="connsiteY5" fmla="*/ 542420 h 544872"/>
                <a:gd name="connsiteX6" fmla="*/ 753908 w 878349"/>
                <a:gd name="connsiteY6" fmla="*/ 544872 h 544872"/>
                <a:gd name="connsiteX7" fmla="*/ 747683 w 878349"/>
                <a:gd name="connsiteY7" fmla="*/ 544872 h 544872"/>
                <a:gd name="connsiteX8" fmla="*/ 190471 w 878349"/>
                <a:gd name="connsiteY8" fmla="*/ 544872 h 544872"/>
                <a:gd name="connsiteX9" fmla="*/ 166602 w 878349"/>
                <a:gd name="connsiteY9" fmla="*/ 544872 h 544872"/>
                <a:gd name="connsiteX10" fmla="*/ 158924 w 878349"/>
                <a:gd name="connsiteY10" fmla="*/ 541692 h 544872"/>
                <a:gd name="connsiteX11" fmla="*/ 152084 w 878349"/>
                <a:gd name="connsiteY11" fmla="*/ 541003 h 544872"/>
                <a:gd name="connsiteX12" fmla="*/ 0 w 878349"/>
                <a:gd name="connsiteY12" fmla="*/ 354401 h 544872"/>
                <a:gd name="connsiteX13" fmla="*/ 190471 w 878349"/>
                <a:gd name="connsiteY13" fmla="*/ 163930 h 544872"/>
                <a:gd name="connsiteX14" fmla="*/ 228858 w 878349"/>
                <a:gd name="connsiteY14" fmla="*/ 167800 h 544872"/>
                <a:gd name="connsiteX15" fmla="*/ 244320 w 878349"/>
                <a:gd name="connsiteY15" fmla="*/ 172600 h 544872"/>
                <a:gd name="connsiteX16" fmla="*/ 526204 w 878349"/>
                <a:gd name="connsiteY16" fmla="*/ 2045 h 544872"/>
                <a:gd name="connsiteX0" fmla="*/ 526204 w 878349"/>
                <a:gd name="connsiteY0" fmla="*/ 3099 h 545926"/>
                <a:gd name="connsiteX1" fmla="*/ 753041 w 878349"/>
                <a:gd name="connsiteY1" fmla="*/ 285676 h 545926"/>
                <a:gd name="connsiteX2" fmla="*/ 798544 w 878349"/>
                <a:gd name="connsiteY2" fmla="*/ 294863 h 545926"/>
                <a:gd name="connsiteX3" fmla="*/ 878349 w 878349"/>
                <a:gd name="connsiteY3" fmla="*/ 415260 h 545926"/>
                <a:gd name="connsiteX4" fmla="*/ 798544 w 878349"/>
                <a:gd name="connsiteY4" fmla="*/ 535658 h 545926"/>
                <a:gd name="connsiteX5" fmla="*/ 759827 w 878349"/>
                <a:gd name="connsiteY5" fmla="*/ 543474 h 545926"/>
                <a:gd name="connsiteX6" fmla="*/ 753908 w 878349"/>
                <a:gd name="connsiteY6" fmla="*/ 545926 h 545926"/>
                <a:gd name="connsiteX7" fmla="*/ 747683 w 878349"/>
                <a:gd name="connsiteY7" fmla="*/ 545926 h 545926"/>
                <a:gd name="connsiteX8" fmla="*/ 190471 w 878349"/>
                <a:gd name="connsiteY8" fmla="*/ 545926 h 545926"/>
                <a:gd name="connsiteX9" fmla="*/ 166602 w 878349"/>
                <a:gd name="connsiteY9" fmla="*/ 545926 h 545926"/>
                <a:gd name="connsiteX10" fmla="*/ 158924 w 878349"/>
                <a:gd name="connsiteY10" fmla="*/ 542746 h 545926"/>
                <a:gd name="connsiteX11" fmla="*/ 152084 w 878349"/>
                <a:gd name="connsiteY11" fmla="*/ 542057 h 545926"/>
                <a:gd name="connsiteX12" fmla="*/ 0 w 878349"/>
                <a:gd name="connsiteY12" fmla="*/ 355455 h 545926"/>
                <a:gd name="connsiteX13" fmla="*/ 190471 w 878349"/>
                <a:gd name="connsiteY13" fmla="*/ 164984 h 545926"/>
                <a:gd name="connsiteX14" fmla="*/ 228858 w 878349"/>
                <a:gd name="connsiteY14" fmla="*/ 168854 h 545926"/>
                <a:gd name="connsiteX15" fmla="*/ 244320 w 878349"/>
                <a:gd name="connsiteY15" fmla="*/ 173654 h 545926"/>
                <a:gd name="connsiteX16" fmla="*/ 526204 w 878349"/>
                <a:gd name="connsiteY16" fmla="*/ 3099 h 545926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798544 w 878349"/>
                <a:gd name="connsiteY2" fmla="*/ 294587 h 545650"/>
                <a:gd name="connsiteX3" fmla="*/ 878349 w 878349"/>
                <a:gd name="connsiteY3" fmla="*/ 414984 h 545650"/>
                <a:gd name="connsiteX4" fmla="*/ 798544 w 878349"/>
                <a:gd name="connsiteY4" fmla="*/ 535382 h 545650"/>
                <a:gd name="connsiteX5" fmla="*/ 759827 w 878349"/>
                <a:gd name="connsiteY5" fmla="*/ 543198 h 545650"/>
                <a:gd name="connsiteX6" fmla="*/ 753908 w 878349"/>
                <a:gd name="connsiteY6" fmla="*/ 545650 h 545650"/>
                <a:gd name="connsiteX7" fmla="*/ 747683 w 878349"/>
                <a:gd name="connsiteY7" fmla="*/ 545650 h 545650"/>
                <a:gd name="connsiteX8" fmla="*/ 190471 w 878349"/>
                <a:gd name="connsiteY8" fmla="*/ 545650 h 545650"/>
                <a:gd name="connsiteX9" fmla="*/ 166602 w 878349"/>
                <a:gd name="connsiteY9" fmla="*/ 545650 h 545650"/>
                <a:gd name="connsiteX10" fmla="*/ 158924 w 878349"/>
                <a:gd name="connsiteY10" fmla="*/ 542470 h 545650"/>
                <a:gd name="connsiteX11" fmla="*/ 152084 w 878349"/>
                <a:gd name="connsiteY11" fmla="*/ 541781 h 545650"/>
                <a:gd name="connsiteX12" fmla="*/ 0 w 878349"/>
                <a:gd name="connsiteY12" fmla="*/ 355179 h 545650"/>
                <a:gd name="connsiteX13" fmla="*/ 190471 w 878349"/>
                <a:gd name="connsiteY13" fmla="*/ 164708 h 545650"/>
                <a:gd name="connsiteX14" fmla="*/ 228858 w 878349"/>
                <a:gd name="connsiteY14" fmla="*/ 168578 h 545650"/>
                <a:gd name="connsiteX15" fmla="*/ 244320 w 878349"/>
                <a:gd name="connsiteY15" fmla="*/ 173378 h 545650"/>
                <a:gd name="connsiteX16" fmla="*/ 526204 w 878349"/>
                <a:gd name="connsiteY16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98544 w 878349"/>
                <a:gd name="connsiteY3" fmla="*/ 535382 h 545650"/>
                <a:gd name="connsiteX4" fmla="*/ 759827 w 878349"/>
                <a:gd name="connsiteY4" fmla="*/ 543198 h 545650"/>
                <a:gd name="connsiteX5" fmla="*/ 753908 w 878349"/>
                <a:gd name="connsiteY5" fmla="*/ 545650 h 545650"/>
                <a:gd name="connsiteX6" fmla="*/ 747683 w 878349"/>
                <a:gd name="connsiteY6" fmla="*/ 545650 h 545650"/>
                <a:gd name="connsiteX7" fmla="*/ 190471 w 878349"/>
                <a:gd name="connsiteY7" fmla="*/ 545650 h 545650"/>
                <a:gd name="connsiteX8" fmla="*/ 166602 w 878349"/>
                <a:gd name="connsiteY8" fmla="*/ 545650 h 545650"/>
                <a:gd name="connsiteX9" fmla="*/ 158924 w 878349"/>
                <a:gd name="connsiteY9" fmla="*/ 542470 h 545650"/>
                <a:gd name="connsiteX10" fmla="*/ 152084 w 878349"/>
                <a:gd name="connsiteY10" fmla="*/ 541781 h 545650"/>
                <a:gd name="connsiteX11" fmla="*/ 0 w 878349"/>
                <a:gd name="connsiteY11" fmla="*/ 355179 h 545650"/>
                <a:gd name="connsiteX12" fmla="*/ 190471 w 878349"/>
                <a:gd name="connsiteY12" fmla="*/ 164708 h 545650"/>
                <a:gd name="connsiteX13" fmla="*/ 228858 w 878349"/>
                <a:gd name="connsiteY13" fmla="*/ 168578 h 545650"/>
                <a:gd name="connsiteX14" fmla="*/ 244320 w 878349"/>
                <a:gd name="connsiteY14" fmla="*/ 173378 h 545650"/>
                <a:gd name="connsiteX15" fmla="*/ 526204 w 878349"/>
                <a:gd name="connsiteY15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98544 w 878349"/>
                <a:gd name="connsiteY3" fmla="*/ 535382 h 545650"/>
                <a:gd name="connsiteX4" fmla="*/ 759827 w 878349"/>
                <a:gd name="connsiteY4" fmla="*/ 543198 h 545650"/>
                <a:gd name="connsiteX5" fmla="*/ 747683 w 878349"/>
                <a:gd name="connsiteY5" fmla="*/ 545650 h 545650"/>
                <a:gd name="connsiteX6" fmla="*/ 190471 w 878349"/>
                <a:gd name="connsiteY6" fmla="*/ 545650 h 545650"/>
                <a:gd name="connsiteX7" fmla="*/ 166602 w 878349"/>
                <a:gd name="connsiteY7" fmla="*/ 545650 h 545650"/>
                <a:gd name="connsiteX8" fmla="*/ 158924 w 878349"/>
                <a:gd name="connsiteY8" fmla="*/ 542470 h 545650"/>
                <a:gd name="connsiteX9" fmla="*/ 152084 w 878349"/>
                <a:gd name="connsiteY9" fmla="*/ 541781 h 545650"/>
                <a:gd name="connsiteX10" fmla="*/ 0 w 878349"/>
                <a:gd name="connsiteY10" fmla="*/ 355179 h 545650"/>
                <a:gd name="connsiteX11" fmla="*/ 190471 w 878349"/>
                <a:gd name="connsiteY11" fmla="*/ 164708 h 545650"/>
                <a:gd name="connsiteX12" fmla="*/ 228858 w 878349"/>
                <a:gd name="connsiteY12" fmla="*/ 168578 h 545650"/>
                <a:gd name="connsiteX13" fmla="*/ 244320 w 878349"/>
                <a:gd name="connsiteY13" fmla="*/ 173378 h 545650"/>
                <a:gd name="connsiteX14" fmla="*/ 526204 w 878349"/>
                <a:gd name="connsiteY14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98544 w 878349"/>
                <a:gd name="connsiteY3" fmla="*/ 535382 h 545650"/>
                <a:gd name="connsiteX4" fmla="*/ 747683 w 878349"/>
                <a:gd name="connsiteY4" fmla="*/ 545650 h 545650"/>
                <a:gd name="connsiteX5" fmla="*/ 190471 w 878349"/>
                <a:gd name="connsiteY5" fmla="*/ 545650 h 545650"/>
                <a:gd name="connsiteX6" fmla="*/ 166602 w 878349"/>
                <a:gd name="connsiteY6" fmla="*/ 545650 h 545650"/>
                <a:gd name="connsiteX7" fmla="*/ 158924 w 878349"/>
                <a:gd name="connsiteY7" fmla="*/ 542470 h 545650"/>
                <a:gd name="connsiteX8" fmla="*/ 152084 w 878349"/>
                <a:gd name="connsiteY8" fmla="*/ 541781 h 545650"/>
                <a:gd name="connsiteX9" fmla="*/ 0 w 878349"/>
                <a:gd name="connsiteY9" fmla="*/ 355179 h 545650"/>
                <a:gd name="connsiteX10" fmla="*/ 190471 w 878349"/>
                <a:gd name="connsiteY10" fmla="*/ 164708 h 545650"/>
                <a:gd name="connsiteX11" fmla="*/ 228858 w 878349"/>
                <a:gd name="connsiteY11" fmla="*/ 168578 h 545650"/>
                <a:gd name="connsiteX12" fmla="*/ 244320 w 878349"/>
                <a:gd name="connsiteY12" fmla="*/ 173378 h 545650"/>
                <a:gd name="connsiteX13" fmla="*/ 526204 w 878349"/>
                <a:gd name="connsiteY13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47683 w 878349"/>
                <a:gd name="connsiteY3" fmla="*/ 545650 h 545650"/>
                <a:gd name="connsiteX4" fmla="*/ 190471 w 878349"/>
                <a:gd name="connsiteY4" fmla="*/ 545650 h 545650"/>
                <a:gd name="connsiteX5" fmla="*/ 166602 w 878349"/>
                <a:gd name="connsiteY5" fmla="*/ 545650 h 545650"/>
                <a:gd name="connsiteX6" fmla="*/ 158924 w 878349"/>
                <a:gd name="connsiteY6" fmla="*/ 542470 h 545650"/>
                <a:gd name="connsiteX7" fmla="*/ 152084 w 878349"/>
                <a:gd name="connsiteY7" fmla="*/ 541781 h 545650"/>
                <a:gd name="connsiteX8" fmla="*/ 0 w 878349"/>
                <a:gd name="connsiteY8" fmla="*/ 355179 h 545650"/>
                <a:gd name="connsiteX9" fmla="*/ 190471 w 878349"/>
                <a:gd name="connsiteY9" fmla="*/ 164708 h 545650"/>
                <a:gd name="connsiteX10" fmla="*/ 228858 w 878349"/>
                <a:gd name="connsiteY10" fmla="*/ 168578 h 545650"/>
                <a:gd name="connsiteX11" fmla="*/ 244320 w 878349"/>
                <a:gd name="connsiteY11" fmla="*/ 173378 h 545650"/>
                <a:gd name="connsiteX12" fmla="*/ 526204 w 878349"/>
                <a:gd name="connsiteY12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47683 w 878349"/>
                <a:gd name="connsiteY3" fmla="*/ 545650 h 545650"/>
                <a:gd name="connsiteX4" fmla="*/ 190471 w 878349"/>
                <a:gd name="connsiteY4" fmla="*/ 545650 h 545650"/>
                <a:gd name="connsiteX5" fmla="*/ 166602 w 878349"/>
                <a:gd name="connsiteY5" fmla="*/ 545650 h 545650"/>
                <a:gd name="connsiteX6" fmla="*/ 158924 w 878349"/>
                <a:gd name="connsiteY6" fmla="*/ 542470 h 545650"/>
                <a:gd name="connsiteX7" fmla="*/ 152084 w 878349"/>
                <a:gd name="connsiteY7" fmla="*/ 541781 h 545650"/>
                <a:gd name="connsiteX8" fmla="*/ 0 w 878349"/>
                <a:gd name="connsiteY8" fmla="*/ 355179 h 545650"/>
                <a:gd name="connsiteX9" fmla="*/ 190471 w 878349"/>
                <a:gd name="connsiteY9" fmla="*/ 164708 h 545650"/>
                <a:gd name="connsiteX10" fmla="*/ 228858 w 878349"/>
                <a:gd name="connsiteY10" fmla="*/ 168578 h 545650"/>
                <a:gd name="connsiteX11" fmla="*/ 244320 w 878349"/>
                <a:gd name="connsiteY11" fmla="*/ 173378 h 545650"/>
                <a:gd name="connsiteX12" fmla="*/ 526204 w 878349"/>
                <a:gd name="connsiteY12" fmla="*/ 2823 h 545650"/>
                <a:gd name="connsiteX0" fmla="*/ 526204 w 878381"/>
                <a:gd name="connsiteY0" fmla="*/ 2823 h 545650"/>
                <a:gd name="connsiteX1" fmla="*/ 753041 w 878381"/>
                <a:gd name="connsiteY1" fmla="*/ 285400 h 545650"/>
                <a:gd name="connsiteX2" fmla="*/ 878349 w 878381"/>
                <a:gd name="connsiteY2" fmla="*/ 414984 h 545650"/>
                <a:gd name="connsiteX3" fmla="*/ 747683 w 878381"/>
                <a:gd name="connsiteY3" fmla="*/ 545650 h 545650"/>
                <a:gd name="connsiteX4" fmla="*/ 190471 w 878381"/>
                <a:gd name="connsiteY4" fmla="*/ 545650 h 545650"/>
                <a:gd name="connsiteX5" fmla="*/ 166602 w 878381"/>
                <a:gd name="connsiteY5" fmla="*/ 545650 h 545650"/>
                <a:gd name="connsiteX6" fmla="*/ 158924 w 878381"/>
                <a:gd name="connsiteY6" fmla="*/ 542470 h 545650"/>
                <a:gd name="connsiteX7" fmla="*/ 152084 w 878381"/>
                <a:gd name="connsiteY7" fmla="*/ 541781 h 545650"/>
                <a:gd name="connsiteX8" fmla="*/ 0 w 878381"/>
                <a:gd name="connsiteY8" fmla="*/ 355179 h 545650"/>
                <a:gd name="connsiteX9" fmla="*/ 190471 w 878381"/>
                <a:gd name="connsiteY9" fmla="*/ 164708 h 545650"/>
                <a:gd name="connsiteX10" fmla="*/ 228858 w 878381"/>
                <a:gd name="connsiteY10" fmla="*/ 168578 h 545650"/>
                <a:gd name="connsiteX11" fmla="*/ 244320 w 878381"/>
                <a:gd name="connsiteY11" fmla="*/ 173378 h 545650"/>
                <a:gd name="connsiteX12" fmla="*/ 526204 w 878381"/>
                <a:gd name="connsiteY12" fmla="*/ 2823 h 545650"/>
                <a:gd name="connsiteX0" fmla="*/ 526204 w 878360"/>
                <a:gd name="connsiteY0" fmla="*/ 2823 h 545650"/>
                <a:gd name="connsiteX1" fmla="*/ 753041 w 878360"/>
                <a:gd name="connsiteY1" fmla="*/ 285400 h 545650"/>
                <a:gd name="connsiteX2" fmla="*/ 878349 w 878360"/>
                <a:gd name="connsiteY2" fmla="*/ 414984 h 545650"/>
                <a:gd name="connsiteX3" fmla="*/ 747683 w 878360"/>
                <a:gd name="connsiteY3" fmla="*/ 545650 h 545650"/>
                <a:gd name="connsiteX4" fmla="*/ 190471 w 878360"/>
                <a:gd name="connsiteY4" fmla="*/ 545650 h 545650"/>
                <a:gd name="connsiteX5" fmla="*/ 166602 w 878360"/>
                <a:gd name="connsiteY5" fmla="*/ 545650 h 545650"/>
                <a:gd name="connsiteX6" fmla="*/ 158924 w 878360"/>
                <a:gd name="connsiteY6" fmla="*/ 542470 h 545650"/>
                <a:gd name="connsiteX7" fmla="*/ 152084 w 878360"/>
                <a:gd name="connsiteY7" fmla="*/ 541781 h 545650"/>
                <a:gd name="connsiteX8" fmla="*/ 0 w 878360"/>
                <a:gd name="connsiteY8" fmla="*/ 355179 h 545650"/>
                <a:gd name="connsiteX9" fmla="*/ 190471 w 878360"/>
                <a:gd name="connsiteY9" fmla="*/ 164708 h 545650"/>
                <a:gd name="connsiteX10" fmla="*/ 228858 w 878360"/>
                <a:gd name="connsiteY10" fmla="*/ 168578 h 545650"/>
                <a:gd name="connsiteX11" fmla="*/ 244320 w 878360"/>
                <a:gd name="connsiteY11" fmla="*/ 173378 h 545650"/>
                <a:gd name="connsiteX12" fmla="*/ 526204 w 878360"/>
                <a:gd name="connsiteY12" fmla="*/ 2823 h 545650"/>
                <a:gd name="connsiteX0" fmla="*/ 526204 w 878381"/>
                <a:gd name="connsiteY0" fmla="*/ 2823 h 545650"/>
                <a:gd name="connsiteX1" fmla="*/ 753041 w 878381"/>
                <a:gd name="connsiteY1" fmla="*/ 285400 h 545650"/>
                <a:gd name="connsiteX2" fmla="*/ 878349 w 878381"/>
                <a:gd name="connsiteY2" fmla="*/ 414984 h 545650"/>
                <a:gd name="connsiteX3" fmla="*/ 747683 w 878381"/>
                <a:gd name="connsiteY3" fmla="*/ 545650 h 545650"/>
                <a:gd name="connsiteX4" fmla="*/ 190471 w 878381"/>
                <a:gd name="connsiteY4" fmla="*/ 545650 h 545650"/>
                <a:gd name="connsiteX5" fmla="*/ 166602 w 878381"/>
                <a:gd name="connsiteY5" fmla="*/ 545650 h 545650"/>
                <a:gd name="connsiteX6" fmla="*/ 158924 w 878381"/>
                <a:gd name="connsiteY6" fmla="*/ 542470 h 545650"/>
                <a:gd name="connsiteX7" fmla="*/ 152084 w 878381"/>
                <a:gd name="connsiteY7" fmla="*/ 541781 h 545650"/>
                <a:gd name="connsiteX8" fmla="*/ 0 w 878381"/>
                <a:gd name="connsiteY8" fmla="*/ 355179 h 545650"/>
                <a:gd name="connsiteX9" fmla="*/ 190471 w 878381"/>
                <a:gd name="connsiteY9" fmla="*/ 164708 h 545650"/>
                <a:gd name="connsiteX10" fmla="*/ 228858 w 878381"/>
                <a:gd name="connsiteY10" fmla="*/ 168578 h 545650"/>
                <a:gd name="connsiteX11" fmla="*/ 244320 w 878381"/>
                <a:gd name="connsiteY11" fmla="*/ 173378 h 545650"/>
                <a:gd name="connsiteX12" fmla="*/ 526204 w 878381"/>
                <a:gd name="connsiteY12" fmla="*/ 2823 h 545650"/>
                <a:gd name="connsiteX0" fmla="*/ 526204 w 878381"/>
                <a:gd name="connsiteY0" fmla="*/ 2823 h 545650"/>
                <a:gd name="connsiteX1" fmla="*/ 753041 w 878381"/>
                <a:gd name="connsiteY1" fmla="*/ 285400 h 545650"/>
                <a:gd name="connsiteX2" fmla="*/ 878349 w 878381"/>
                <a:gd name="connsiteY2" fmla="*/ 414984 h 545650"/>
                <a:gd name="connsiteX3" fmla="*/ 747683 w 878381"/>
                <a:gd name="connsiteY3" fmla="*/ 545650 h 545650"/>
                <a:gd name="connsiteX4" fmla="*/ 190471 w 878381"/>
                <a:gd name="connsiteY4" fmla="*/ 545650 h 545650"/>
                <a:gd name="connsiteX5" fmla="*/ 166602 w 878381"/>
                <a:gd name="connsiteY5" fmla="*/ 545650 h 545650"/>
                <a:gd name="connsiteX6" fmla="*/ 158924 w 878381"/>
                <a:gd name="connsiteY6" fmla="*/ 542470 h 545650"/>
                <a:gd name="connsiteX7" fmla="*/ 152084 w 878381"/>
                <a:gd name="connsiteY7" fmla="*/ 541781 h 545650"/>
                <a:gd name="connsiteX8" fmla="*/ 0 w 878381"/>
                <a:gd name="connsiteY8" fmla="*/ 355179 h 545650"/>
                <a:gd name="connsiteX9" fmla="*/ 190471 w 878381"/>
                <a:gd name="connsiteY9" fmla="*/ 164708 h 545650"/>
                <a:gd name="connsiteX10" fmla="*/ 228858 w 878381"/>
                <a:gd name="connsiteY10" fmla="*/ 168578 h 545650"/>
                <a:gd name="connsiteX11" fmla="*/ 244320 w 878381"/>
                <a:gd name="connsiteY11" fmla="*/ 173378 h 545650"/>
                <a:gd name="connsiteX12" fmla="*/ 526204 w 878381"/>
                <a:gd name="connsiteY12" fmla="*/ 2823 h 545650"/>
                <a:gd name="connsiteX0" fmla="*/ 526204 w 878351"/>
                <a:gd name="connsiteY0" fmla="*/ 2823 h 545650"/>
                <a:gd name="connsiteX1" fmla="*/ 753041 w 878351"/>
                <a:gd name="connsiteY1" fmla="*/ 285400 h 545650"/>
                <a:gd name="connsiteX2" fmla="*/ 878349 w 878351"/>
                <a:gd name="connsiteY2" fmla="*/ 414984 h 545650"/>
                <a:gd name="connsiteX3" fmla="*/ 747683 w 878351"/>
                <a:gd name="connsiteY3" fmla="*/ 545650 h 545650"/>
                <a:gd name="connsiteX4" fmla="*/ 190471 w 878351"/>
                <a:gd name="connsiteY4" fmla="*/ 545650 h 545650"/>
                <a:gd name="connsiteX5" fmla="*/ 166602 w 878351"/>
                <a:gd name="connsiteY5" fmla="*/ 545650 h 545650"/>
                <a:gd name="connsiteX6" fmla="*/ 158924 w 878351"/>
                <a:gd name="connsiteY6" fmla="*/ 542470 h 545650"/>
                <a:gd name="connsiteX7" fmla="*/ 152084 w 878351"/>
                <a:gd name="connsiteY7" fmla="*/ 541781 h 545650"/>
                <a:gd name="connsiteX8" fmla="*/ 0 w 878351"/>
                <a:gd name="connsiteY8" fmla="*/ 355179 h 545650"/>
                <a:gd name="connsiteX9" fmla="*/ 190471 w 878351"/>
                <a:gd name="connsiteY9" fmla="*/ 164708 h 545650"/>
                <a:gd name="connsiteX10" fmla="*/ 228858 w 878351"/>
                <a:gd name="connsiteY10" fmla="*/ 168578 h 545650"/>
                <a:gd name="connsiteX11" fmla="*/ 244320 w 878351"/>
                <a:gd name="connsiteY11" fmla="*/ 173378 h 545650"/>
                <a:gd name="connsiteX12" fmla="*/ 526204 w 878351"/>
                <a:gd name="connsiteY12" fmla="*/ 2823 h 545650"/>
                <a:gd name="connsiteX0" fmla="*/ 526204 w 878349"/>
                <a:gd name="connsiteY0" fmla="*/ 2823 h 545651"/>
                <a:gd name="connsiteX1" fmla="*/ 753041 w 878349"/>
                <a:gd name="connsiteY1" fmla="*/ 285400 h 545651"/>
                <a:gd name="connsiteX2" fmla="*/ 878349 w 878349"/>
                <a:gd name="connsiteY2" fmla="*/ 414984 h 545651"/>
                <a:gd name="connsiteX3" fmla="*/ 747683 w 878349"/>
                <a:gd name="connsiteY3" fmla="*/ 545650 h 545651"/>
                <a:gd name="connsiteX4" fmla="*/ 190471 w 878349"/>
                <a:gd name="connsiteY4" fmla="*/ 545650 h 545651"/>
                <a:gd name="connsiteX5" fmla="*/ 166602 w 878349"/>
                <a:gd name="connsiteY5" fmla="*/ 545650 h 545651"/>
                <a:gd name="connsiteX6" fmla="*/ 158924 w 878349"/>
                <a:gd name="connsiteY6" fmla="*/ 542470 h 545651"/>
                <a:gd name="connsiteX7" fmla="*/ 152084 w 878349"/>
                <a:gd name="connsiteY7" fmla="*/ 541781 h 545651"/>
                <a:gd name="connsiteX8" fmla="*/ 0 w 878349"/>
                <a:gd name="connsiteY8" fmla="*/ 355179 h 545651"/>
                <a:gd name="connsiteX9" fmla="*/ 190471 w 878349"/>
                <a:gd name="connsiteY9" fmla="*/ 164708 h 545651"/>
                <a:gd name="connsiteX10" fmla="*/ 228858 w 878349"/>
                <a:gd name="connsiteY10" fmla="*/ 168578 h 545651"/>
                <a:gd name="connsiteX11" fmla="*/ 244320 w 878349"/>
                <a:gd name="connsiteY11" fmla="*/ 173378 h 545651"/>
                <a:gd name="connsiteX12" fmla="*/ 526204 w 878349"/>
                <a:gd name="connsiteY12" fmla="*/ 2823 h 545651"/>
                <a:gd name="connsiteX0" fmla="*/ 526204 w 878349"/>
                <a:gd name="connsiteY0" fmla="*/ 2823 h 545651"/>
                <a:gd name="connsiteX1" fmla="*/ 753041 w 878349"/>
                <a:gd name="connsiteY1" fmla="*/ 285400 h 545651"/>
                <a:gd name="connsiteX2" fmla="*/ 878349 w 878349"/>
                <a:gd name="connsiteY2" fmla="*/ 414984 h 545651"/>
                <a:gd name="connsiteX3" fmla="*/ 747683 w 878349"/>
                <a:gd name="connsiteY3" fmla="*/ 545650 h 545651"/>
                <a:gd name="connsiteX4" fmla="*/ 190471 w 878349"/>
                <a:gd name="connsiteY4" fmla="*/ 545650 h 545651"/>
                <a:gd name="connsiteX5" fmla="*/ 166602 w 878349"/>
                <a:gd name="connsiteY5" fmla="*/ 545650 h 545651"/>
                <a:gd name="connsiteX6" fmla="*/ 158924 w 878349"/>
                <a:gd name="connsiteY6" fmla="*/ 542470 h 545651"/>
                <a:gd name="connsiteX7" fmla="*/ 152084 w 878349"/>
                <a:gd name="connsiteY7" fmla="*/ 541781 h 545651"/>
                <a:gd name="connsiteX8" fmla="*/ 0 w 878349"/>
                <a:gd name="connsiteY8" fmla="*/ 355179 h 545651"/>
                <a:gd name="connsiteX9" fmla="*/ 190471 w 878349"/>
                <a:gd name="connsiteY9" fmla="*/ 164708 h 545651"/>
                <a:gd name="connsiteX10" fmla="*/ 228858 w 878349"/>
                <a:gd name="connsiteY10" fmla="*/ 168578 h 545651"/>
                <a:gd name="connsiteX11" fmla="*/ 244320 w 878349"/>
                <a:gd name="connsiteY11" fmla="*/ 173378 h 545651"/>
                <a:gd name="connsiteX12" fmla="*/ 526204 w 878349"/>
                <a:gd name="connsiteY12" fmla="*/ 2823 h 545651"/>
                <a:gd name="connsiteX0" fmla="*/ 526204 w 878349"/>
                <a:gd name="connsiteY0" fmla="*/ 2823 h 545651"/>
                <a:gd name="connsiteX1" fmla="*/ 753041 w 878349"/>
                <a:gd name="connsiteY1" fmla="*/ 285400 h 545651"/>
                <a:gd name="connsiteX2" fmla="*/ 878349 w 878349"/>
                <a:gd name="connsiteY2" fmla="*/ 414984 h 545651"/>
                <a:gd name="connsiteX3" fmla="*/ 747683 w 878349"/>
                <a:gd name="connsiteY3" fmla="*/ 545650 h 545651"/>
                <a:gd name="connsiteX4" fmla="*/ 190471 w 878349"/>
                <a:gd name="connsiteY4" fmla="*/ 545650 h 545651"/>
                <a:gd name="connsiteX5" fmla="*/ 166602 w 878349"/>
                <a:gd name="connsiteY5" fmla="*/ 545650 h 545651"/>
                <a:gd name="connsiteX6" fmla="*/ 158924 w 878349"/>
                <a:gd name="connsiteY6" fmla="*/ 542470 h 545651"/>
                <a:gd name="connsiteX7" fmla="*/ 152084 w 878349"/>
                <a:gd name="connsiteY7" fmla="*/ 541781 h 545651"/>
                <a:gd name="connsiteX8" fmla="*/ 0 w 878349"/>
                <a:gd name="connsiteY8" fmla="*/ 355179 h 545651"/>
                <a:gd name="connsiteX9" fmla="*/ 190471 w 878349"/>
                <a:gd name="connsiteY9" fmla="*/ 164708 h 545651"/>
                <a:gd name="connsiteX10" fmla="*/ 228858 w 878349"/>
                <a:gd name="connsiteY10" fmla="*/ 168578 h 545651"/>
                <a:gd name="connsiteX11" fmla="*/ 244320 w 878349"/>
                <a:gd name="connsiteY11" fmla="*/ 173378 h 545651"/>
                <a:gd name="connsiteX12" fmla="*/ 526204 w 878349"/>
                <a:gd name="connsiteY12" fmla="*/ 2823 h 545651"/>
                <a:gd name="connsiteX0" fmla="*/ 527585 w 879730"/>
                <a:gd name="connsiteY0" fmla="*/ 2823 h 545651"/>
                <a:gd name="connsiteX1" fmla="*/ 754422 w 879730"/>
                <a:gd name="connsiteY1" fmla="*/ 285400 h 545651"/>
                <a:gd name="connsiteX2" fmla="*/ 879730 w 879730"/>
                <a:gd name="connsiteY2" fmla="*/ 414984 h 545651"/>
                <a:gd name="connsiteX3" fmla="*/ 749064 w 879730"/>
                <a:gd name="connsiteY3" fmla="*/ 545650 h 545651"/>
                <a:gd name="connsiteX4" fmla="*/ 191852 w 879730"/>
                <a:gd name="connsiteY4" fmla="*/ 545650 h 545651"/>
                <a:gd name="connsiteX5" fmla="*/ 167983 w 879730"/>
                <a:gd name="connsiteY5" fmla="*/ 545650 h 545651"/>
                <a:gd name="connsiteX6" fmla="*/ 160305 w 879730"/>
                <a:gd name="connsiteY6" fmla="*/ 542470 h 545651"/>
                <a:gd name="connsiteX7" fmla="*/ 153465 w 879730"/>
                <a:gd name="connsiteY7" fmla="*/ 541781 h 545651"/>
                <a:gd name="connsiteX8" fmla="*/ 1381 w 879730"/>
                <a:gd name="connsiteY8" fmla="*/ 355179 h 545651"/>
                <a:gd name="connsiteX9" fmla="*/ 230239 w 879730"/>
                <a:gd name="connsiteY9" fmla="*/ 168578 h 545651"/>
                <a:gd name="connsiteX10" fmla="*/ 245701 w 879730"/>
                <a:gd name="connsiteY10" fmla="*/ 173378 h 545651"/>
                <a:gd name="connsiteX11" fmla="*/ 527585 w 879730"/>
                <a:gd name="connsiteY11" fmla="*/ 2823 h 545651"/>
                <a:gd name="connsiteX0" fmla="*/ 528098 w 880243"/>
                <a:gd name="connsiteY0" fmla="*/ 2823 h 545651"/>
                <a:gd name="connsiteX1" fmla="*/ 754935 w 880243"/>
                <a:gd name="connsiteY1" fmla="*/ 285400 h 545651"/>
                <a:gd name="connsiteX2" fmla="*/ 880243 w 880243"/>
                <a:gd name="connsiteY2" fmla="*/ 414984 h 545651"/>
                <a:gd name="connsiteX3" fmla="*/ 749577 w 880243"/>
                <a:gd name="connsiteY3" fmla="*/ 545650 h 545651"/>
                <a:gd name="connsiteX4" fmla="*/ 192365 w 880243"/>
                <a:gd name="connsiteY4" fmla="*/ 545650 h 545651"/>
                <a:gd name="connsiteX5" fmla="*/ 168496 w 880243"/>
                <a:gd name="connsiteY5" fmla="*/ 545650 h 545651"/>
                <a:gd name="connsiteX6" fmla="*/ 160818 w 880243"/>
                <a:gd name="connsiteY6" fmla="*/ 542470 h 545651"/>
                <a:gd name="connsiteX7" fmla="*/ 153978 w 880243"/>
                <a:gd name="connsiteY7" fmla="*/ 541781 h 545651"/>
                <a:gd name="connsiteX8" fmla="*/ 1894 w 880243"/>
                <a:gd name="connsiteY8" fmla="*/ 355179 h 545651"/>
                <a:gd name="connsiteX9" fmla="*/ 246214 w 880243"/>
                <a:gd name="connsiteY9" fmla="*/ 173378 h 545651"/>
                <a:gd name="connsiteX10" fmla="*/ 528098 w 880243"/>
                <a:gd name="connsiteY10" fmla="*/ 2823 h 545651"/>
                <a:gd name="connsiteX0" fmla="*/ 528098 w 880243"/>
                <a:gd name="connsiteY0" fmla="*/ 2823 h 545651"/>
                <a:gd name="connsiteX1" fmla="*/ 754935 w 880243"/>
                <a:gd name="connsiteY1" fmla="*/ 285400 h 545651"/>
                <a:gd name="connsiteX2" fmla="*/ 880243 w 880243"/>
                <a:gd name="connsiteY2" fmla="*/ 414984 h 545651"/>
                <a:gd name="connsiteX3" fmla="*/ 749577 w 880243"/>
                <a:gd name="connsiteY3" fmla="*/ 545650 h 545651"/>
                <a:gd name="connsiteX4" fmla="*/ 192365 w 880243"/>
                <a:gd name="connsiteY4" fmla="*/ 545650 h 545651"/>
                <a:gd name="connsiteX5" fmla="*/ 168496 w 880243"/>
                <a:gd name="connsiteY5" fmla="*/ 545650 h 545651"/>
                <a:gd name="connsiteX6" fmla="*/ 160818 w 880243"/>
                <a:gd name="connsiteY6" fmla="*/ 542470 h 545651"/>
                <a:gd name="connsiteX7" fmla="*/ 153978 w 880243"/>
                <a:gd name="connsiteY7" fmla="*/ 541781 h 545651"/>
                <a:gd name="connsiteX8" fmla="*/ 1894 w 880243"/>
                <a:gd name="connsiteY8" fmla="*/ 355179 h 545651"/>
                <a:gd name="connsiteX9" fmla="*/ 246214 w 880243"/>
                <a:gd name="connsiteY9" fmla="*/ 173378 h 545651"/>
                <a:gd name="connsiteX10" fmla="*/ 528098 w 880243"/>
                <a:gd name="connsiteY10" fmla="*/ 2823 h 545651"/>
                <a:gd name="connsiteX0" fmla="*/ 526208 w 878353"/>
                <a:gd name="connsiteY0" fmla="*/ 2823 h 545651"/>
                <a:gd name="connsiteX1" fmla="*/ 753045 w 878353"/>
                <a:gd name="connsiteY1" fmla="*/ 285400 h 545651"/>
                <a:gd name="connsiteX2" fmla="*/ 878353 w 878353"/>
                <a:gd name="connsiteY2" fmla="*/ 414984 h 545651"/>
                <a:gd name="connsiteX3" fmla="*/ 747687 w 878353"/>
                <a:gd name="connsiteY3" fmla="*/ 545650 h 545651"/>
                <a:gd name="connsiteX4" fmla="*/ 190475 w 878353"/>
                <a:gd name="connsiteY4" fmla="*/ 545650 h 545651"/>
                <a:gd name="connsiteX5" fmla="*/ 166606 w 878353"/>
                <a:gd name="connsiteY5" fmla="*/ 545650 h 545651"/>
                <a:gd name="connsiteX6" fmla="*/ 158928 w 878353"/>
                <a:gd name="connsiteY6" fmla="*/ 542470 h 545651"/>
                <a:gd name="connsiteX7" fmla="*/ 152088 w 878353"/>
                <a:gd name="connsiteY7" fmla="*/ 541781 h 545651"/>
                <a:gd name="connsiteX8" fmla="*/ 4 w 878353"/>
                <a:gd name="connsiteY8" fmla="*/ 355179 h 545651"/>
                <a:gd name="connsiteX9" fmla="*/ 244324 w 878353"/>
                <a:gd name="connsiteY9" fmla="*/ 173378 h 545651"/>
                <a:gd name="connsiteX10" fmla="*/ 526208 w 878353"/>
                <a:gd name="connsiteY10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66614 w 878361"/>
                <a:gd name="connsiteY5" fmla="*/ 545650 h 545651"/>
                <a:gd name="connsiteX6" fmla="*/ 158936 w 878361"/>
                <a:gd name="connsiteY6" fmla="*/ 542470 h 545651"/>
                <a:gd name="connsiteX7" fmla="*/ 152096 w 878361"/>
                <a:gd name="connsiteY7" fmla="*/ 541781 h 545651"/>
                <a:gd name="connsiteX8" fmla="*/ 12 w 878361"/>
                <a:gd name="connsiteY8" fmla="*/ 355179 h 545651"/>
                <a:gd name="connsiteX9" fmla="*/ 244332 w 878361"/>
                <a:gd name="connsiteY9" fmla="*/ 173378 h 545651"/>
                <a:gd name="connsiteX10" fmla="*/ 526216 w 878361"/>
                <a:gd name="connsiteY10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58936 w 878361"/>
                <a:gd name="connsiteY5" fmla="*/ 542470 h 545651"/>
                <a:gd name="connsiteX6" fmla="*/ 152096 w 878361"/>
                <a:gd name="connsiteY6" fmla="*/ 541781 h 545651"/>
                <a:gd name="connsiteX7" fmla="*/ 12 w 878361"/>
                <a:gd name="connsiteY7" fmla="*/ 355179 h 545651"/>
                <a:gd name="connsiteX8" fmla="*/ 244332 w 878361"/>
                <a:gd name="connsiteY8" fmla="*/ 173378 h 545651"/>
                <a:gd name="connsiteX9" fmla="*/ 526216 w 878361"/>
                <a:gd name="connsiteY9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52096 w 878361"/>
                <a:gd name="connsiteY5" fmla="*/ 541781 h 545651"/>
                <a:gd name="connsiteX6" fmla="*/ 12 w 878361"/>
                <a:gd name="connsiteY6" fmla="*/ 355179 h 545651"/>
                <a:gd name="connsiteX7" fmla="*/ 244332 w 878361"/>
                <a:gd name="connsiteY7" fmla="*/ 173378 h 545651"/>
                <a:gd name="connsiteX8" fmla="*/ 526216 w 878361"/>
                <a:gd name="connsiteY8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2 w 878361"/>
                <a:gd name="connsiteY5" fmla="*/ 355179 h 545651"/>
                <a:gd name="connsiteX6" fmla="*/ 244332 w 878361"/>
                <a:gd name="connsiteY6" fmla="*/ 173378 h 545651"/>
                <a:gd name="connsiteX7" fmla="*/ 526216 w 878361"/>
                <a:gd name="connsiteY7" fmla="*/ 2823 h 545651"/>
                <a:gd name="connsiteX0" fmla="*/ 528231 w 880376"/>
                <a:gd name="connsiteY0" fmla="*/ 2823 h 545651"/>
                <a:gd name="connsiteX1" fmla="*/ 755068 w 880376"/>
                <a:gd name="connsiteY1" fmla="*/ 285400 h 545651"/>
                <a:gd name="connsiteX2" fmla="*/ 880376 w 880376"/>
                <a:gd name="connsiteY2" fmla="*/ 414984 h 545651"/>
                <a:gd name="connsiteX3" fmla="*/ 749710 w 880376"/>
                <a:gd name="connsiteY3" fmla="*/ 545650 h 545651"/>
                <a:gd name="connsiteX4" fmla="*/ 192498 w 880376"/>
                <a:gd name="connsiteY4" fmla="*/ 545650 h 545651"/>
                <a:gd name="connsiteX5" fmla="*/ 2027 w 880376"/>
                <a:gd name="connsiteY5" fmla="*/ 355179 h 545651"/>
                <a:gd name="connsiteX6" fmla="*/ 246347 w 880376"/>
                <a:gd name="connsiteY6" fmla="*/ 173378 h 545651"/>
                <a:gd name="connsiteX7" fmla="*/ 528231 w 880376"/>
                <a:gd name="connsiteY7" fmla="*/ 2823 h 545651"/>
                <a:gd name="connsiteX0" fmla="*/ 526217 w 878362"/>
                <a:gd name="connsiteY0" fmla="*/ 2823 h 545651"/>
                <a:gd name="connsiteX1" fmla="*/ 753054 w 878362"/>
                <a:gd name="connsiteY1" fmla="*/ 285400 h 545651"/>
                <a:gd name="connsiteX2" fmla="*/ 878362 w 878362"/>
                <a:gd name="connsiteY2" fmla="*/ 414984 h 545651"/>
                <a:gd name="connsiteX3" fmla="*/ 747696 w 878362"/>
                <a:gd name="connsiteY3" fmla="*/ 545650 h 545651"/>
                <a:gd name="connsiteX4" fmla="*/ 190484 w 878362"/>
                <a:gd name="connsiteY4" fmla="*/ 545650 h 545651"/>
                <a:gd name="connsiteX5" fmla="*/ 13 w 878362"/>
                <a:gd name="connsiteY5" fmla="*/ 355179 h 545651"/>
                <a:gd name="connsiteX6" fmla="*/ 244333 w 878362"/>
                <a:gd name="connsiteY6" fmla="*/ 173378 h 545651"/>
                <a:gd name="connsiteX7" fmla="*/ 526217 w 878362"/>
                <a:gd name="connsiteY7" fmla="*/ 2823 h 545651"/>
                <a:gd name="connsiteX0" fmla="*/ 526964 w 879109"/>
                <a:gd name="connsiteY0" fmla="*/ 2823 h 545651"/>
                <a:gd name="connsiteX1" fmla="*/ 753801 w 879109"/>
                <a:gd name="connsiteY1" fmla="*/ 285400 h 545651"/>
                <a:gd name="connsiteX2" fmla="*/ 879109 w 879109"/>
                <a:gd name="connsiteY2" fmla="*/ 414984 h 545651"/>
                <a:gd name="connsiteX3" fmla="*/ 748443 w 879109"/>
                <a:gd name="connsiteY3" fmla="*/ 545650 h 545651"/>
                <a:gd name="connsiteX4" fmla="*/ 191231 w 879109"/>
                <a:gd name="connsiteY4" fmla="*/ 545650 h 545651"/>
                <a:gd name="connsiteX5" fmla="*/ 760 w 879109"/>
                <a:gd name="connsiteY5" fmla="*/ 355179 h 545651"/>
                <a:gd name="connsiteX6" fmla="*/ 245080 w 879109"/>
                <a:gd name="connsiteY6" fmla="*/ 173378 h 545651"/>
                <a:gd name="connsiteX7" fmla="*/ 526964 w 879109"/>
                <a:gd name="connsiteY7" fmla="*/ 2823 h 545651"/>
                <a:gd name="connsiteX0" fmla="*/ 526217 w 878362"/>
                <a:gd name="connsiteY0" fmla="*/ 2823 h 545651"/>
                <a:gd name="connsiteX1" fmla="*/ 753054 w 878362"/>
                <a:gd name="connsiteY1" fmla="*/ 285400 h 545651"/>
                <a:gd name="connsiteX2" fmla="*/ 878362 w 878362"/>
                <a:gd name="connsiteY2" fmla="*/ 414984 h 545651"/>
                <a:gd name="connsiteX3" fmla="*/ 747696 w 878362"/>
                <a:gd name="connsiteY3" fmla="*/ 545650 h 545651"/>
                <a:gd name="connsiteX4" fmla="*/ 190484 w 878362"/>
                <a:gd name="connsiteY4" fmla="*/ 545650 h 545651"/>
                <a:gd name="connsiteX5" fmla="*/ 13 w 878362"/>
                <a:gd name="connsiteY5" fmla="*/ 355179 h 545651"/>
                <a:gd name="connsiteX6" fmla="*/ 244333 w 878362"/>
                <a:gd name="connsiteY6" fmla="*/ 173378 h 545651"/>
                <a:gd name="connsiteX7" fmla="*/ 526217 w 878362"/>
                <a:gd name="connsiteY7" fmla="*/ 2823 h 545651"/>
                <a:gd name="connsiteX0" fmla="*/ 526245 w 878390"/>
                <a:gd name="connsiteY0" fmla="*/ 2823 h 545651"/>
                <a:gd name="connsiteX1" fmla="*/ 753082 w 878390"/>
                <a:gd name="connsiteY1" fmla="*/ 285400 h 545651"/>
                <a:gd name="connsiteX2" fmla="*/ 878390 w 878390"/>
                <a:gd name="connsiteY2" fmla="*/ 414984 h 545651"/>
                <a:gd name="connsiteX3" fmla="*/ 747724 w 878390"/>
                <a:gd name="connsiteY3" fmla="*/ 545650 h 545651"/>
                <a:gd name="connsiteX4" fmla="*/ 190512 w 878390"/>
                <a:gd name="connsiteY4" fmla="*/ 545650 h 545651"/>
                <a:gd name="connsiteX5" fmla="*/ 41 w 878390"/>
                <a:gd name="connsiteY5" fmla="*/ 355179 h 545651"/>
                <a:gd name="connsiteX6" fmla="*/ 244361 w 878390"/>
                <a:gd name="connsiteY6" fmla="*/ 173378 h 545651"/>
                <a:gd name="connsiteX7" fmla="*/ 526245 w 878390"/>
                <a:gd name="connsiteY7" fmla="*/ 2823 h 545651"/>
                <a:gd name="connsiteX0" fmla="*/ 526964 w 879109"/>
                <a:gd name="connsiteY0" fmla="*/ 2823 h 545651"/>
                <a:gd name="connsiteX1" fmla="*/ 753801 w 879109"/>
                <a:gd name="connsiteY1" fmla="*/ 285400 h 545651"/>
                <a:gd name="connsiteX2" fmla="*/ 879109 w 879109"/>
                <a:gd name="connsiteY2" fmla="*/ 414984 h 545651"/>
                <a:gd name="connsiteX3" fmla="*/ 748443 w 879109"/>
                <a:gd name="connsiteY3" fmla="*/ 545650 h 545651"/>
                <a:gd name="connsiteX4" fmla="*/ 191231 w 879109"/>
                <a:gd name="connsiteY4" fmla="*/ 545650 h 545651"/>
                <a:gd name="connsiteX5" fmla="*/ 760 w 879109"/>
                <a:gd name="connsiteY5" fmla="*/ 355179 h 545651"/>
                <a:gd name="connsiteX6" fmla="*/ 245080 w 879109"/>
                <a:gd name="connsiteY6" fmla="*/ 173378 h 545651"/>
                <a:gd name="connsiteX7" fmla="*/ 526964 w 879109"/>
                <a:gd name="connsiteY7" fmla="*/ 2823 h 545651"/>
                <a:gd name="connsiteX0" fmla="*/ 526721 w 878866"/>
                <a:gd name="connsiteY0" fmla="*/ 2823 h 545651"/>
                <a:gd name="connsiteX1" fmla="*/ 753558 w 878866"/>
                <a:gd name="connsiteY1" fmla="*/ 285400 h 545651"/>
                <a:gd name="connsiteX2" fmla="*/ 878866 w 878866"/>
                <a:gd name="connsiteY2" fmla="*/ 414984 h 545651"/>
                <a:gd name="connsiteX3" fmla="*/ 748200 w 878866"/>
                <a:gd name="connsiteY3" fmla="*/ 545650 h 545651"/>
                <a:gd name="connsiteX4" fmla="*/ 190988 w 878866"/>
                <a:gd name="connsiteY4" fmla="*/ 545650 h 545651"/>
                <a:gd name="connsiteX5" fmla="*/ 517 w 878866"/>
                <a:gd name="connsiteY5" fmla="*/ 355179 h 545651"/>
                <a:gd name="connsiteX6" fmla="*/ 244837 w 878866"/>
                <a:gd name="connsiteY6" fmla="*/ 173378 h 545651"/>
                <a:gd name="connsiteX7" fmla="*/ 526721 w 878866"/>
                <a:gd name="connsiteY7" fmla="*/ 2823 h 545651"/>
                <a:gd name="connsiteX0" fmla="*/ 526246 w 878391"/>
                <a:gd name="connsiteY0" fmla="*/ 2823 h 545651"/>
                <a:gd name="connsiteX1" fmla="*/ 753083 w 878391"/>
                <a:gd name="connsiteY1" fmla="*/ 285400 h 545651"/>
                <a:gd name="connsiteX2" fmla="*/ 878391 w 878391"/>
                <a:gd name="connsiteY2" fmla="*/ 414984 h 545651"/>
                <a:gd name="connsiteX3" fmla="*/ 747725 w 878391"/>
                <a:gd name="connsiteY3" fmla="*/ 545650 h 545651"/>
                <a:gd name="connsiteX4" fmla="*/ 190513 w 878391"/>
                <a:gd name="connsiteY4" fmla="*/ 545650 h 545651"/>
                <a:gd name="connsiteX5" fmla="*/ 42 w 878391"/>
                <a:gd name="connsiteY5" fmla="*/ 355179 h 545651"/>
                <a:gd name="connsiteX6" fmla="*/ 244362 w 878391"/>
                <a:gd name="connsiteY6" fmla="*/ 173378 h 545651"/>
                <a:gd name="connsiteX7" fmla="*/ 526246 w 878391"/>
                <a:gd name="connsiteY7" fmla="*/ 2823 h 545651"/>
                <a:gd name="connsiteX0" fmla="*/ 526246 w 878391"/>
                <a:gd name="connsiteY0" fmla="*/ 2823 h 545651"/>
                <a:gd name="connsiteX1" fmla="*/ 753083 w 878391"/>
                <a:gd name="connsiteY1" fmla="*/ 285400 h 545651"/>
                <a:gd name="connsiteX2" fmla="*/ 878391 w 878391"/>
                <a:gd name="connsiteY2" fmla="*/ 414984 h 545651"/>
                <a:gd name="connsiteX3" fmla="*/ 747725 w 878391"/>
                <a:gd name="connsiteY3" fmla="*/ 545650 h 545651"/>
                <a:gd name="connsiteX4" fmla="*/ 190513 w 878391"/>
                <a:gd name="connsiteY4" fmla="*/ 545650 h 545651"/>
                <a:gd name="connsiteX5" fmla="*/ 42 w 878391"/>
                <a:gd name="connsiteY5" fmla="*/ 355179 h 545651"/>
                <a:gd name="connsiteX6" fmla="*/ 244362 w 878391"/>
                <a:gd name="connsiteY6" fmla="*/ 173378 h 545651"/>
                <a:gd name="connsiteX7" fmla="*/ 526246 w 878391"/>
                <a:gd name="connsiteY7" fmla="*/ 2823 h 54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8391" h="545651">
                  <a:moveTo>
                    <a:pt x="526246" y="2823"/>
                  </a:moveTo>
                  <a:cubicBezTo>
                    <a:pt x="663881" y="24023"/>
                    <a:pt x="772336" y="152517"/>
                    <a:pt x="753083" y="285400"/>
                  </a:cubicBezTo>
                  <a:cubicBezTo>
                    <a:pt x="852208" y="299089"/>
                    <a:pt x="878212" y="375742"/>
                    <a:pt x="878391" y="414984"/>
                  </a:cubicBezTo>
                  <a:cubicBezTo>
                    <a:pt x="878627" y="466609"/>
                    <a:pt x="833938" y="546043"/>
                    <a:pt x="747725" y="545650"/>
                  </a:cubicBezTo>
                  <a:lnTo>
                    <a:pt x="190513" y="545650"/>
                  </a:lnTo>
                  <a:cubicBezTo>
                    <a:pt x="77130" y="544985"/>
                    <a:pt x="2268" y="445667"/>
                    <a:pt x="42" y="355179"/>
                  </a:cubicBezTo>
                  <a:cubicBezTo>
                    <a:pt x="-2184" y="264691"/>
                    <a:pt x="84465" y="123521"/>
                    <a:pt x="244362" y="173378"/>
                  </a:cubicBezTo>
                  <a:cubicBezTo>
                    <a:pt x="271526" y="75658"/>
                    <a:pt x="394045" y="-17540"/>
                    <a:pt x="526246" y="2823"/>
                  </a:cubicBez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33" tIns="143387" rIns="179233" bIns="14338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75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96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E8EA262-DE05-46E8-9BFD-764648F84EB8}"/>
                </a:ext>
              </a:extLst>
            </p:cNvPr>
            <p:cNvSpPr/>
            <p:nvPr/>
          </p:nvSpPr>
          <p:spPr bwMode="auto">
            <a:xfrm>
              <a:off x="11138157" y="3021086"/>
              <a:ext cx="205040" cy="148466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40C2254-0D34-487C-A2E2-A5129AEEFA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45742" y="2947705"/>
              <a:ext cx="0" cy="31634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05EB407-F2CE-48C4-9F55-46A465FE75A8}"/>
              </a:ext>
            </a:extLst>
          </p:cNvPr>
          <p:cNvGrpSpPr/>
          <p:nvPr/>
        </p:nvGrpSpPr>
        <p:grpSpPr>
          <a:xfrm>
            <a:off x="7140780" y="2983700"/>
            <a:ext cx="589396" cy="466000"/>
            <a:chOff x="967154" y="1481462"/>
            <a:chExt cx="5331069" cy="4214950"/>
          </a:xfrm>
          <a:noFill/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306740C-2AA3-4EB9-A261-CD3D74F0F865}"/>
                </a:ext>
              </a:extLst>
            </p:cNvPr>
            <p:cNvCxnSpPr>
              <a:cxnSpLocks/>
            </p:cNvCxnSpPr>
            <p:nvPr/>
          </p:nvCxnSpPr>
          <p:spPr>
            <a:xfrm>
              <a:off x="967154" y="5696412"/>
              <a:ext cx="5331069" cy="0"/>
            </a:xfrm>
            <a:prstGeom prst="line">
              <a:avLst/>
            </a:prstGeom>
            <a:grpFill/>
            <a:ln w="15875">
              <a:solidFill>
                <a:schemeClr val="tx2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3047A07-1898-4263-BDCD-9E4D1AA22995}"/>
                </a:ext>
              </a:extLst>
            </p:cNvPr>
            <p:cNvSpPr/>
            <p:nvPr/>
          </p:nvSpPr>
          <p:spPr bwMode="auto">
            <a:xfrm>
              <a:off x="1286608" y="2696308"/>
              <a:ext cx="2793023" cy="3000104"/>
            </a:xfrm>
            <a:prstGeom prst="rect">
              <a:avLst/>
            </a:prstGeom>
            <a:grpFill/>
            <a:ln w="15875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201AF38-9274-4785-A5B4-0F067AD23169}"/>
                </a:ext>
              </a:extLst>
            </p:cNvPr>
            <p:cNvSpPr/>
            <p:nvPr/>
          </p:nvSpPr>
          <p:spPr bwMode="auto">
            <a:xfrm>
              <a:off x="2225919" y="4700954"/>
              <a:ext cx="914400" cy="995458"/>
            </a:xfrm>
            <a:prstGeom prst="rect">
              <a:avLst/>
            </a:prstGeom>
            <a:grpFill/>
            <a:ln w="15875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2" name="Freeform: Shape 404">
              <a:extLst>
                <a:ext uri="{FF2B5EF4-FFF2-40B4-BE49-F238E27FC236}">
                  <a16:creationId xmlns:a16="http://schemas.microsoft.com/office/drawing/2014/main" id="{9D4E3128-E5A7-4064-9D9D-11CAE9468728}"/>
                </a:ext>
              </a:extLst>
            </p:cNvPr>
            <p:cNvSpPr/>
            <p:nvPr/>
          </p:nvSpPr>
          <p:spPr bwMode="auto">
            <a:xfrm>
              <a:off x="3301093" y="1481462"/>
              <a:ext cx="2666747" cy="4214948"/>
            </a:xfrm>
            <a:custGeom>
              <a:avLst/>
              <a:gdLst>
                <a:gd name="connsiteX0" fmla="*/ 0 w 2662937"/>
                <a:gd name="connsiteY0" fmla="*/ 0 h 4214948"/>
                <a:gd name="connsiteX1" fmla="*/ 2662937 w 2662937"/>
                <a:gd name="connsiteY1" fmla="*/ 0 h 4214948"/>
                <a:gd name="connsiteX2" fmla="*/ 2662937 w 2662937"/>
                <a:gd name="connsiteY2" fmla="*/ 4214948 h 4214948"/>
                <a:gd name="connsiteX3" fmla="*/ 0 w 2662937"/>
                <a:gd name="connsiteY3" fmla="*/ 4214948 h 4214948"/>
                <a:gd name="connsiteX4" fmla="*/ 0 w 2662937"/>
                <a:gd name="connsiteY4" fmla="*/ 3286480 h 4214948"/>
                <a:gd name="connsiteX5" fmla="*/ 864617 w 2662937"/>
                <a:gd name="connsiteY5" fmla="*/ 3286480 h 4214948"/>
                <a:gd name="connsiteX6" fmla="*/ 864617 w 2662937"/>
                <a:gd name="connsiteY6" fmla="*/ 896983 h 4214948"/>
                <a:gd name="connsiteX7" fmla="*/ 0 w 2662937"/>
                <a:gd name="connsiteY7" fmla="*/ 896983 h 4214948"/>
                <a:gd name="connsiteX8" fmla="*/ 0 w 2662937"/>
                <a:gd name="connsiteY8" fmla="*/ 0 h 4214948"/>
                <a:gd name="connsiteX0" fmla="*/ 864617 w 2662937"/>
                <a:gd name="connsiteY0" fmla="*/ 3286480 h 4214948"/>
                <a:gd name="connsiteX1" fmla="*/ 864617 w 2662937"/>
                <a:gd name="connsiteY1" fmla="*/ 896983 h 4214948"/>
                <a:gd name="connsiteX2" fmla="*/ 0 w 2662937"/>
                <a:gd name="connsiteY2" fmla="*/ 896983 h 4214948"/>
                <a:gd name="connsiteX3" fmla="*/ 0 w 2662937"/>
                <a:gd name="connsiteY3" fmla="*/ 0 h 4214948"/>
                <a:gd name="connsiteX4" fmla="*/ 2662937 w 2662937"/>
                <a:gd name="connsiteY4" fmla="*/ 0 h 4214948"/>
                <a:gd name="connsiteX5" fmla="*/ 2662937 w 2662937"/>
                <a:gd name="connsiteY5" fmla="*/ 4214948 h 4214948"/>
                <a:gd name="connsiteX6" fmla="*/ 0 w 2662937"/>
                <a:gd name="connsiteY6" fmla="*/ 4214948 h 4214948"/>
                <a:gd name="connsiteX7" fmla="*/ 0 w 2662937"/>
                <a:gd name="connsiteY7" fmla="*/ 3286480 h 4214948"/>
                <a:gd name="connsiteX8" fmla="*/ 956057 w 2662937"/>
                <a:gd name="connsiteY8" fmla="*/ 3377920 h 4214948"/>
                <a:gd name="connsiteX0" fmla="*/ 864617 w 2662937"/>
                <a:gd name="connsiteY0" fmla="*/ 3286480 h 4214948"/>
                <a:gd name="connsiteX1" fmla="*/ 864617 w 2662937"/>
                <a:gd name="connsiteY1" fmla="*/ 896983 h 4214948"/>
                <a:gd name="connsiteX2" fmla="*/ 0 w 2662937"/>
                <a:gd name="connsiteY2" fmla="*/ 896983 h 4214948"/>
                <a:gd name="connsiteX3" fmla="*/ 0 w 2662937"/>
                <a:gd name="connsiteY3" fmla="*/ 0 h 4214948"/>
                <a:gd name="connsiteX4" fmla="*/ 2662937 w 2662937"/>
                <a:gd name="connsiteY4" fmla="*/ 0 h 4214948"/>
                <a:gd name="connsiteX5" fmla="*/ 2662937 w 2662937"/>
                <a:gd name="connsiteY5" fmla="*/ 4214948 h 4214948"/>
                <a:gd name="connsiteX6" fmla="*/ 0 w 2662937"/>
                <a:gd name="connsiteY6" fmla="*/ 4214948 h 4214948"/>
                <a:gd name="connsiteX7" fmla="*/ 0 w 2662937"/>
                <a:gd name="connsiteY7" fmla="*/ 3286480 h 4214948"/>
                <a:gd name="connsiteX0" fmla="*/ 864617 w 2662937"/>
                <a:gd name="connsiteY0" fmla="*/ 3286480 h 4214948"/>
                <a:gd name="connsiteX1" fmla="*/ 864617 w 2662937"/>
                <a:gd name="connsiteY1" fmla="*/ 896983 h 4214948"/>
                <a:gd name="connsiteX2" fmla="*/ 0 w 2662937"/>
                <a:gd name="connsiteY2" fmla="*/ 896983 h 4214948"/>
                <a:gd name="connsiteX3" fmla="*/ 0 w 2662937"/>
                <a:gd name="connsiteY3" fmla="*/ 0 h 4214948"/>
                <a:gd name="connsiteX4" fmla="*/ 2662937 w 2662937"/>
                <a:gd name="connsiteY4" fmla="*/ 0 h 4214948"/>
                <a:gd name="connsiteX5" fmla="*/ 2662937 w 2662937"/>
                <a:gd name="connsiteY5" fmla="*/ 4214948 h 4214948"/>
                <a:gd name="connsiteX6" fmla="*/ 0 w 2662937"/>
                <a:gd name="connsiteY6" fmla="*/ 4214948 h 4214948"/>
                <a:gd name="connsiteX0" fmla="*/ 864617 w 2662937"/>
                <a:gd name="connsiteY0" fmla="*/ 896983 h 4214948"/>
                <a:gd name="connsiteX1" fmla="*/ 0 w 2662937"/>
                <a:gd name="connsiteY1" fmla="*/ 896983 h 4214948"/>
                <a:gd name="connsiteX2" fmla="*/ 0 w 2662937"/>
                <a:gd name="connsiteY2" fmla="*/ 0 h 4214948"/>
                <a:gd name="connsiteX3" fmla="*/ 2662937 w 2662937"/>
                <a:gd name="connsiteY3" fmla="*/ 0 h 4214948"/>
                <a:gd name="connsiteX4" fmla="*/ 2662937 w 2662937"/>
                <a:gd name="connsiteY4" fmla="*/ 4214948 h 4214948"/>
                <a:gd name="connsiteX5" fmla="*/ 0 w 2662937"/>
                <a:gd name="connsiteY5" fmla="*/ 4214948 h 4214948"/>
                <a:gd name="connsiteX0" fmla="*/ 0 w 2662937"/>
                <a:gd name="connsiteY0" fmla="*/ 896983 h 4214948"/>
                <a:gd name="connsiteX1" fmla="*/ 0 w 2662937"/>
                <a:gd name="connsiteY1" fmla="*/ 0 h 4214948"/>
                <a:gd name="connsiteX2" fmla="*/ 2662937 w 2662937"/>
                <a:gd name="connsiteY2" fmla="*/ 0 h 4214948"/>
                <a:gd name="connsiteX3" fmla="*/ 2662937 w 2662937"/>
                <a:gd name="connsiteY3" fmla="*/ 4214948 h 4214948"/>
                <a:gd name="connsiteX4" fmla="*/ 0 w 2662937"/>
                <a:gd name="connsiteY4" fmla="*/ 4214948 h 421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2937" h="4214948">
                  <a:moveTo>
                    <a:pt x="0" y="896983"/>
                  </a:moveTo>
                  <a:lnTo>
                    <a:pt x="0" y="0"/>
                  </a:lnTo>
                  <a:lnTo>
                    <a:pt x="2662937" y="0"/>
                  </a:lnTo>
                  <a:lnTo>
                    <a:pt x="2662937" y="4214948"/>
                  </a:lnTo>
                  <a:lnTo>
                    <a:pt x="0" y="4214948"/>
                  </a:lnTo>
                </a:path>
              </a:pathLst>
            </a:custGeom>
            <a:grpFill/>
            <a:ln w="15875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3" name="Freeform: Shape 405">
              <a:extLst>
                <a:ext uri="{FF2B5EF4-FFF2-40B4-BE49-F238E27FC236}">
                  <a16:creationId xmlns:a16="http://schemas.microsoft.com/office/drawing/2014/main" id="{487BFDAB-7F95-41F0-9072-A45866C05680}"/>
                </a:ext>
              </a:extLst>
            </p:cNvPr>
            <p:cNvSpPr/>
            <p:nvPr/>
          </p:nvSpPr>
          <p:spPr bwMode="auto">
            <a:xfrm>
              <a:off x="4427765" y="4700955"/>
              <a:ext cx="647700" cy="995456"/>
            </a:xfrm>
            <a:custGeom>
              <a:avLst/>
              <a:gdLst>
                <a:gd name="connsiteX0" fmla="*/ 48985 w 696685"/>
                <a:gd name="connsiteY0" fmla="*/ 0 h 1831521"/>
                <a:gd name="connsiteX1" fmla="*/ 696685 w 696685"/>
                <a:gd name="connsiteY1" fmla="*/ 0 h 1831521"/>
                <a:gd name="connsiteX2" fmla="*/ 696685 w 696685"/>
                <a:gd name="connsiteY2" fmla="*/ 1831521 h 1831521"/>
                <a:gd name="connsiteX3" fmla="*/ 0 w 696685"/>
                <a:gd name="connsiteY3" fmla="*/ 1831521 h 1831521"/>
                <a:gd name="connsiteX4" fmla="*/ 0 w 696685"/>
                <a:gd name="connsiteY4" fmla="*/ 1302517 h 1831521"/>
                <a:gd name="connsiteX5" fmla="*/ 48985 w 696685"/>
                <a:gd name="connsiteY5" fmla="*/ 1302517 h 1831521"/>
                <a:gd name="connsiteX0" fmla="*/ 48985 w 696685"/>
                <a:gd name="connsiteY0" fmla="*/ 1302517 h 1831521"/>
                <a:gd name="connsiteX1" fmla="*/ 48985 w 696685"/>
                <a:gd name="connsiteY1" fmla="*/ 0 h 1831521"/>
                <a:gd name="connsiteX2" fmla="*/ 696685 w 696685"/>
                <a:gd name="connsiteY2" fmla="*/ 0 h 1831521"/>
                <a:gd name="connsiteX3" fmla="*/ 696685 w 696685"/>
                <a:gd name="connsiteY3" fmla="*/ 1831521 h 1831521"/>
                <a:gd name="connsiteX4" fmla="*/ 0 w 696685"/>
                <a:gd name="connsiteY4" fmla="*/ 1831521 h 1831521"/>
                <a:gd name="connsiteX5" fmla="*/ 0 w 696685"/>
                <a:gd name="connsiteY5" fmla="*/ 1302517 h 1831521"/>
                <a:gd name="connsiteX6" fmla="*/ 140425 w 696685"/>
                <a:gd name="connsiteY6" fmla="*/ 1470756 h 1831521"/>
                <a:gd name="connsiteX0" fmla="*/ 48985 w 696685"/>
                <a:gd name="connsiteY0" fmla="*/ 1302517 h 1831521"/>
                <a:gd name="connsiteX1" fmla="*/ 48985 w 696685"/>
                <a:gd name="connsiteY1" fmla="*/ 0 h 1831521"/>
                <a:gd name="connsiteX2" fmla="*/ 696685 w 696685"/>
                <a:gd name="connsiteY2" fmla="*/ 0 h 1831521"/>
                <a:gd name="connsiteX3" fmla="*/ 696685 w 696685"/>
                <a:gd name="connsiteY3" fmla="*/ 1831521 h 1831521"/>
                <a:gd name="connsiteX4" fmla="*/ 0 w 696685"/>
                <a:gd name="connsiteY4" fmla="*/ 1831521 h 1831521"/>
                <a:gd name="connsiteX5" fmla="*/ 0 w 696685"/>
                <a:gd name="connsiteY5" fmla="*/ 1302517 h 1831521"/>
                <a:gd name="connsiteX0" fmla="*/ 48985 w 696685"/>
                <a:gd name="connsiteY0" fmla="*/ 1302517 h 1831521"/>
                <a:gd name="connsiteX1" fmla="*/ 48985 w 696685"/>
                <a:gd name="connsiteY1" fmla="*/ 0 h 1831521"/>
                <a:gd name="connsiteX2" fmla="*/ 696685 w 696685"/>
                <a:gd name="connsiteY2" fmla="*/ 0 h 1831521"/>
                <a:gd name="connsiteX3" fmla="*/ 696685 w 696685"/>
                <a:gd name="connsiteY3" fmla="*/ 1831521 h 1831521"/>
                <a:gd name="connsiteX4" fmla="*/ 0 w 696685"/>
                <a:gd name="connsiteY4" fmla="*/ 1831521 h 1831521"/>
                <a:gd name="connsiteX0" fmla="*/ 48985 w 696685"/>
                <a:gd name="connsiteY0" fmla="*/ 0 h 1831521"/>
                <a:gd name="connsiteX1" fmla="*/ 696685 w 696685"/>
                <a:gd name="connsiteY1" fmla="*/ 0 h 1831521"/>
                <a:gd name="connsiteX2" fmla="*/ 696685 w 696685"/>
                <a:gd name="connsiteY2" fmla="*/ 1831521 h 1831521"/>
                <a:gd name="connsiteX3" fmla="*/ 0 w 696685"/>
                <a:gd name="connsiteY3" fmla="*/ 1831521 h 1831521"/>
                <a:gd name="connsiteX0" fmla="*/ 0 w 647700"/>
                <a:gd name="connsiteY0" fmla="*/ 0 h 1831521"/>
                <a:gd name="connsiteX1" fmla="*/ 647700 w 647700"/>
                <a:gd name="connsiteY1" fmla="*/ 0 h 1831521"/>
                <a:gd name="connsiteX2" fmla="*/ 647700 w 647700"/>
                <a:gd name="connsiteY2" fmla="*/ 1831521 h 183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1831521">
                  <a:moveTo>
                    <a:pt x="0" y="0"/>
                  </a:moveTo>
                  <a:lnTo>
                    <a:pt x="647700" y="0"/>
                  </a:lnTo>
                  <a:lnTo>
                    <a:pt x="647700" y="1831521"/>
                  </a:lnTo>
                </a:path>
              </a:pathLst>
            </a:custGeom>
            <a:grpFill/>
            <a:ln w="15875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657F0040-B427-4D8D-A460-6C40B007E598}"/>
              </a:ext>
            </a:extLst>
          </p:cNvPr>
          <p:cNvSpPr txBox="1"/>
          <p:nvPr/>
        </p:nvSpPr>
        <p:spPr>
          <a:xfrm>
            <a:off x="3372709" y="3002460"/>
            <a:ext cx="2053598" cy="365760"/>
          </a:xfrm>
          <a:prstGeom prst="rect">
            <a:avLst/>
          </a:prstGeom>
          <a:noFill/>
        </p:spPr>
        <p:txBody>
          <a:bodyPr wrap="square" lIns="182880" tIns="91440" rIns="91440" bIns="91440" rtlCol="0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88"/>
              </a:spcAft>
              <a:buClrTx/>
              <a:buSzPct val="90000"/>
              <a:buFontTx/>
              <a:buNone/>
              <a:tabLst/>
              <a:defRPr sz="2000" dirty="0" err="1" smtClean="0"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</a:defRPr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3C3C41">
                        <a:lumMod val="50000"/>
                      </a:srgbClr>
                    </a:gs>
                    <a:gs pos="30000">
                      <a:srgbClr val="3C3C41">
                        <a:lumMod val="5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Models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5E30825-0E8F-4B31-BA9B-CD0D4AC1C55C}"/>
              </a:ext>
            </a:extLst>
          </p:cNvPr>
          <p:cNvGrpSpPr>
            <a:grpSpLocks noChangeAspect="1"/>
          </p:cNvGrpSpPr>
          <p:nvPr/>
        </p:nvGrpSpPr>
        <p:grpSpPr>
          <a:xfrm rot="1800000">
            <a:off x="2826954" y="2986891"/>
            <a:ext cx="394508" cy="457200"/>
            <a:chOff x="6281977" y="1925712"/>
            <a:chExt cx="609366" cy="706203"/>
          </a:xfrm>
        </p:grpSpPr>
        <p:sp>
          <p:nvSpPr>
            <p:cNvPr id="105" name="Hexagon 104">
              <a:extLst>
                <a:ext uri="{FF2B5EF4-FFF2-40B4-BE49-F238E27FC236}">
                  <a16:creationId xmlns:a16="http://schemas.microsoft.com/office/drawing/2014/main" id="{4407B4F5-B895-4BDC-8732-38C23AAD7070}"/>
                </a:ext>
              </a:extLst>
            </p:cNvPr>
            <p:cNvSpPr/>
            <p:nvPr/>
          </p:nvSpPr>
          <p:spPr bwMode="auto">
            <a:xfrm rot="16200000">
              <a:off x="6261742" y="2000529"/>
              <a:ext cx="651443" cy="557784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D2DAE09-5364-4721-9D4D-F2F0ED17D0E9}"/>
                </a:ext>
              </a:extLst>
            </p:cNvPr>
            <p:cNvCxnSpPr>
              <a:stCxn id="105" idx="3"/>
              <a:endCxn id="105" idx="0"/>
            </p:cNvCxnSpPr>
            <p:nvPr/>
          </p:nvCxnSpPr>
          <p:spPr>
            <a:xfrm flipV="1">
              <a:off x="6587464" y="1953700"/>
              <a:ext cx="0" cy="651443"/>
            </a:xfrm>
            <a:prstGeom prst="line">
              <a:avLst/>
            </a:prstGeom>
            <a:ln w="127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18DFE56-51D7-4A85-9C78-7938A19130B3}"/>
                </a:ext>
              </a:extLst>
            </p:cNvPr>
            <p:cNvGrpSpPr/>
            <p:nvPr/>
          </p:nvGrpSpPr>
          <p:grpSpPr>
            <a:xfrm>
              <a:off x="6584950" y="2093649"/>
              <a:ext cx="281406" cy="372551"/>
              <a:chOff x="6584950" y="2093146"/>
              <a:chExt cx="281406" cy="372551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D64ECA6C-DD94-4856-8EB8-74665D9D1176}"/>
                  </a:ext>
                </a:extLst>
              </p:cNvPr>
              <p:cNvCxnSpPr>
                <a:cxnSpLocks/>
                <a:stCxn id="105" idx="2"/>
              </p:cNvCxnSpPr>
              <p:nvPr/>
            </p:nvCxnSpPr>
            <p:spPr>
              <a:xfrm flipH="1" flipV="1">
                <a:off x="6584950" y="2415525"/>
                <a:ext cx="281406" cy="50172"/>
              </a:xfrm>
              <a:prstGeom prst="line">
                <a:avLst/>
              </a:prstGeom>
              <a:ln w="12700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FE8B6DBE-E7D5-4D12-B527-FB1EE905278D}"/>
                  </a:ext>
                </a:extLst>
              </p:cNvPr>
              <p:cNvCxnSpPr>
                <a:stCxn id="105" idx="1"/>
              </p:cNvCxnSpPr>
              <p:nvPr/>
            </p:nvCxnSpPr>
            <p:spPr>
              <a:xfrm flipH="1">
                <a:off x="6584950" y="2093146"/>
                <a:ext cx="281406" cy="110304"/>
              </a:xfrm>
              <a:prstGeom prst="line">
                <a:avLst/>
              </a:prstGeom>
              <a:ln w="12700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49BAD500-F8F2-42A8-B3B8-21CC0B210B8A}"/>
                  </a:ext>
                </a:extLst>
              </p:cNvPr>
              <p:cNvCxnSpPr>
                <a:cxnSpLocks/>
                <a:stCxn id="105" idx="1"/>
              </p:cNvCxnSpPr>
              <p:nvPr/>
            </p:nvCxnSpPr>
            <p:spPr>
              <a:xfrm flipH="1">
                <a:off x="6584950" y="2093146"/>
                <a:ext cx="281406" cy="322378"/>
              </a:xfrm>
              <a:prstGeom prst="line">
                <a:avLst/>
              </a:prstGeom>
              <a:ln w="12700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215F60D7-D6F5-41D4-8257-209F91EAE5B0}"/>
                </a:ext>
              </a:extLst>
            </p:cNvPr>
            <p:cNvGrpSpPr/>
            <p:nvPr/>
          </p:nvGrpSpPr>
          <p:grpSpPr>
            <a:xfrm flipH="1">
              <a:off x="6304801" y="2093649"/>
              <a:ext cx="281406" cy="372551"/>
              <a:chOff x="6584950" y="2093146"/>
              <a:chExt cx="281406" cy="372551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2B713B8E-944F-4E8C-B4FA-003F7ACE6E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84950" y="2415525"/>
                <a:ext cx="281406" cy="50172"/>
              </a:xfrm>
              <a:prstGeom prst="line">
                <a:avLst/>
              </a:prstGeom>
              <a:ln w="12700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9CE33B95-6B50-4D85-9ECC-EE3A5AC1ECDA}"/>
                  </a:ext>
                </a:extLst>
              </p:cNvPr>
              <p:cNvCxnSpPr/>
              <p:nvPr/>
            </p:nvCxnSpPr>
            <p:spPr>
              <a:xfrm flipH="1">
                <a:off x="6584950" y="2093146"/>
                <a:ext cx="281406" cy="110304"/>
              </a:xfrm>
              <a:prstGeom prst="line">
                <a:avLst/>
              </a:prstGeom>
              <a:ln w="12700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28882476-01D2-4398-A716-BE5674C58E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84950" y="2093146"/>
                <a:ext cx="281406" cy="322378"/>
              </a:xfrm>
              <a:prstGeom prst="line">
                <a:avLst/>
              </a:prstGeom>
              <a:ln w="12700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ED6D594-CAF7-4D01-B097-E10D09424407}"/>
                </a:ext>
              </a:extLst>
            </p:cNvPr>
            <p:cNvSpPr/>
            <p:nvPr/>
          </p:nvSpPr>
          <p:spPr bwMode="auto">
            <a:xfrm>
              <a:off x="6281977" y="2066999"/>
              <a:ext cx="56916" cy="56916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B943D3E-F75A-40D1-BDFC-8E7600FE345A}"/>
                </a:ext>
              </a:extLst>
            </p:cNvPr>
            <p:cNvSpPr/>
            <p:nvPr/>
          </p:nvSpPr>
          <p:spPr bwMode="auto">
            <a:xfrm>
              <a:off x="6558202" y="2173362"/>
              <a:ext cx="56916" cy="56916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F0CCAAE-3982-4108-B1C9-299C9C4247CE}"/>
                </a:ext>
              </a:extLst>
            </p:cNvPr>
            <p:cNvSpPr/>
            <p:nvPr/>
          </p:nvSpPr>
          <p:spPr bwMode="auto">
            <a:xfrm>
              <a:off x="6831252" y="2066999"/>
              <a:ext cx="56916" cy="56916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FC2E1A8-B6ED-4ACB-BB32-6030FB15E45B}"/>
                </a:ext>
              </a:extLst>
            </p:cNvPr>
            <p:cNvSpPr/>
            <p:nvPr/>
          </p:nvSpPr>
          <p:spPr bwMode="auto">
            <a:xfrm>
              <a:off x="6558202" y="2387674"/>
              <a:ext cx="56916" cy="56916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3DEB68B-17A5-49A7-8C73-1EEE69BD15F9}"/>
                </a:ext>
              </a:extLst>
            </p:cNvPr>
            <p:cNvSpPr/>
            <p:nvPr/>
          </p:nvSpPr>
          <p:spPr bwMode="auto">
            <a:xfrm>
              <a:off x="6834427" y="2438474"/>
              <a:ext cx="56916" cy="56916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72A5333-C4F6-409B-B619-6ED8692A698D}"/>
                </a:ext>
              </a:extLst>
            </p:cNvPr>
            <p:cNvSpPr/>
            <p:nvPr/>
          </p:nvSpPr>
          <p:spPr bwMode="auto">
            <a:xfrm>
              <a:off x="6558202" y="2574999"/>
              <a:ext cx="56916" cy="56916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0BADA11-CEC8-43F7-8FF9-8210B25CDC47}"/>
                </a:ext>
              </a:extLst>
            </p:cNvPr>
            <p:cNvSpPr/>
            <p:nvPr/>
          </p:nvSpPr>
          <p:spPr bwMode="auto">
            <a:xfrm>
              <a:off x="6291502" y="2438474"/>
              <a:ext cx="56916" cy="56916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3C30D88-D4B8-40E9-ACF1-93E117DA15DF}"/>
                </a:ext>
              </a:extLst>
            </p:cNvPr>
            <p:cNvSpPr/>
            <p:nvPr/>
          </p:nvSpPr>
          <p:spPr bwMode="auto">
            <a:xfrm>
              <a:off x="6558202" y="1925712"/>
              <a:ext cx="56916" cy="56916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23" name="Freeform: Shape 830">
            <a:extLst>
              <a:ext uri="{FF2B5EF4-FFF2-40B4-BE49-F238E27FC236}">
                <a16:creationId xmlns:a16="http://schemas.microsoft.com/office/drawing/2014/main" id="{A0BBD2E3-45C8-4944-9C4D-26E6AFB18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0733" y="4733459"/>
            <a:ext cx="415486" cy="485872"/>
          </a:xfrm>
          <a:custGeom>
            <a:avLst/>
            <a:gdLst>
              <a:gd name="connsiteX0" fmla="*/ 1913 w 3330348"/>
              <a:gd name="connsiteY0" fmla="*/ 3068274 h 4532979"/>
              <a:gd name="connsiteX1" fmla="*/ 33829 w 3330348"/>
              <a:gd name="connsiteY1" fmla="*/ 3129345 h 4532979"/>
              <a:gd name="connsiteX2" fmla="*/ 1665174 w 3330348"/>
              <a:gd name="connsiteY2" fmla="*/ 3385824 h 4532979"/>
              <a:gd name="connsiteX3" fmla="*/ 3296519 w 3330348"/>
              <a:gd name="connsiteY3" fmla="*/ 3129345 h 4532979"/>
              <a:gd name="connsiteX4" fmla="*/ 3328434 w 3330348"/>
              <a:gd name="connsiteY4" fmla="*/ 3068274 h 4532979"/>
              <a:gd name="connsiteX5" fmla="*/ 3330348 w 3330348"/>
              <a:gd name="connsiteY5" fmla="*/ 4211766 h 4532979"/>
              <a:gd name="connsiteX6" fmla="*/ 1665174 w 3330348"/>
              <a:gd name="connsiteY6" fmla="*/ 4532979 h 4532979"/>
              <a:gd name="connsiteX7" fmla="*/ 0 w 3330348"/>
              <a:gd name="connsiteY7" fmla="*/ 4211766 h 4532979"/>
              <a:gd name="connsiteX8" fmla="*/ 1913 w 3330348"/>
              <a:gd name="connsiteY8" fmla="*/ 3068274 h 4532979"/>
              <a:gd name="connsiteX9" fmla="*/ 1913 w 3330348"/>
              <a:gd name="connsiteY9" fmla="*/ 1762531 h 4532979"/>
              <a:gd name="connsiteX10" fmla="*/ 33829 w 3330348"/>
              <a:gd name="connsiteY10" fmla="*/ 1823602 h 4532979"/>
              <a:gd name="connsiteX11" fmla="*/ 1665174 w 3330348"/>
              <a:gd name="connsiteY11" fmla="*/ 2080081 h 4532979"/>
              <a:gd name="connsiteX12" fmla="*/ 3296519 w 3330348"/>
              <a:gd name="connsiteY12" fmla="*/ 1823602 h 4532979"/>
              <a:gd name="connsiteX13" fmla="*/ 3328434 w 3330348"/>
              <a:gd name="connsiteY13" fmla="*/ 1762531 h 4532979"/>
              <a:gd name="connsiteX14" fmla="*/ 3330348 w 3330348"/>
              <a:gd name="connsiteY14" fmla="*/ 2906023 h 4532979"/>
              <a:gd name="connsiteX15" fmla="*/ 1665174 w 3330348"/>
              <a:gd name="connsiteY15" fmla="*/ 3227236 h 4532979"/>
              <a:gd name="connsiteX16" fmla="*/ 0 w 3330348"/>
              <a:gd name="connsiteY16" fmla="*/ 2906023 h 4532979"/>
              <a:gd name="connsiteX17" fmla="*/ 1913 w 3330348"/>
              <a:gd name="connsiteY17" fmla="*/ 1762531 h 4532979"/>
              <a:gd name="connsiteX18" fmla="*/ 1913 w 3330348"/>
              <a:gd name="connsiteY18" fmla="*/ 456788 h 4532979"/>
              <a:gd name="connsiteX19" fmla="*/ 33829 w 3330348"/>
              <a:gd name="connsiteY19" fmla="*/ 517859 h 4532979"/>
              <a:gd name="connsiteX20" fmla="*/ 1665174 w 3330348"/>
              <a:gd name="connsiteY20" fmla="*/ 774338 h 4532979"/>
              <a:gd name="connsiteX21" fmla="*/ 3296519 w 3330348"/>
              <a:gd name="connsiteY21" fmla="*/ 517859 h 4532979"/>
              <a:gd name="connsiteX22" fmla="*/ 3328434 w 3330348"/>
              <a:gd name="connsiteY22" fmla="*/ 456788 h 4532979"/>
              <a:gd name="connsiteX23" fmla="*/ 3330348 w 3330348"/>
              <a:gd name="connsiteY23" fmla="*/ 1600280 h 4532979"/>
              <a:gd name="connsiteX24" fmla="*/ 1665174 w 3330348"/>
              <a:gd name="connsiteY24" fmla="*/ 1921493 h 4532979"/>
              <a:gd name="connsiteX25" fmla="*/ 0 w 3330348"/>
              <a:gd name="connsiteY25" fmla="*/ 1600280 h 4532979"/>
              <a:gd name="connsiteX26" fmla="*/ 1913 w 3330348"/>
              <a:gd name="connsiteY26" fmla="*/ 456788 h 4532979"/>
              <a:gd name="connsiteX27" fmla="*/ 1665174 w 3330348"/>
              <a:gd name="connsiteY27" fmla="*/ 0 h 4532979"/>
              <a:gd name="connsiteX28" fmla="*/ 3267703 w 3330348"/>
              <a:gd name="connsiteY28" fmla="*/ 309127 h 4532979"/>
              <a:gd name="connsiteX29" fmla="*/ 1665174 w 3330348"/>
              <a:gd name="connsiteY29" fmla="*/ 618254 h 4532979"/>
              <a:gd name="connsiteX30" fmla="*/ 62645 w 3330348"/>
              <a:gd name="connsiteY30" fmla="*/ 309127 h 4532979"/>
              <a:gd name="connsiteX31" fmla="*/ 1665174 w 3330348"/>
              <a:gd name="connsiteY31" fmla="*/ 0 h 453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30348" h="4532979">
                <a:moveTo>
                  <a:pt x="1913" y="3068274"/>
                </a:moveTo>
                <a:cubicBezTo>
                  <a:pt x="12552" y="3088631"/>
                  <a:pt x="12431" y="3109172"/>
                  <a:pt x="33829" y="3129345"/>
                </a:cubicBezTo>
                <a:cubicBezTo>
                  <a:pt x="189101" y="3275719"/>
                  <a:pt x="860482" y="3385824"/>
                  <a:pt x="1665174" y="3385824"/>
                </a:cubicBezTo>
                <a:cubicBezTo>
                  <a:pt x="2469867" y="3385824"/>
                  <a:pt x="3141247" y="3275719"/>
                  <a:pt x="3296519" y="3129345"/>
                </a:cubicBezTo>
                <a:cubicBezTo>
                  <a:pt x="3312446" y="3112160"/>
                  <a:pt x="3317796" y="3088631"/>
                  <a:pt x="3328434" y="3068274"/>
                </a:cubicBezTo>
                <a:cubicBezTo>
                  <a:pt x="3329074" y="3449438"/>
                  <a:pt x="3329709" y="3830602"/>
                  <a:pt x="3330348" y="4211766"/>
                </a:cubicBezTo>
                <a:cubicBezTo>
                  <a:pt x="3330348" y="4389168"/>
                  <a:pt x="2584823" y="4532979"/>
                  <a:pt x="1665174" y="4532979"/>
                </a:cubicBezTo>
                <a:cubicBezTo>
                  <a:pt x="745525" y="4532979"/>
                  <a:pt x="0" y="4389168"/>
                  <a:pt x="0" y="4211766"/>
                </a:cubicBezTo>
                <a:cubicBezTo>
                  <a:pt x="639" y="3830602"/>
                  <a:pt x="1274" y="3449438"/>
                  <a:pt x="1913" y="3068274"/>
                </a:cubicBezTo>
                <a:close/>
                <a:moveTo>
                  <a:pt x="1913" y="1762531"/>
                </a:moveTo>
                <a:cubicBezTo>
                  <a:pt x="12552" y="1782888"/>
                  <a:pt x="12431" y="1803429"/>
                  <a:pt x="33829" y="1823602"/>
                </a:cubicBezTo>
                <a:cubicBezTo>
                  <a:pt x="189101" y="1969976"/>
                  <a:pt x="860482" y="2080081"/>
                  <a:pt x="1665174" y="2080081"/>
                </a:cubicBezTo>
                <a:cubicBezTo>
                  <a:pt x="2469867" y="2080081"/>
                  <a:pt x="3141247" y="1969976"/>
                  <a:pt x="3296519" y="1823602"/>
                </a:cubicBezTo>
                <a:cubicBezTo>
                  <a:pt x="3312446" y="1806417"/>
                  <a:pt x="3317796" y="1782888"/>
                  <a:pt x="3328434" y="1762531"/>
                </a:cubicBezTo>
                <a:cubicBezTo>
                  <a:pt x="3329074" y="2143695"/>
                  <a:pt x="3329709" y="2524859"/>
                  <a:pt x="3330348" y="2906023"/>
                </a:cubicBezTo>
                <a:cubicBezTo>
                  <a:pt x="3330348" y="3083425"/>
                  <a:pt x="2584823" y="3227236"/>
                  <a:pt x="1665174" y="3227236"/>
                </a:cubicBezTo>
                <a:cubicBezTo>
                  <a:pt x="745525" y="3227236"/>
                  <a:pt x="0" y="3083425"/>
                  <a:pt x="0" y="2906023"/>
                </a:cubicBezTo>
                <a:cubicBezTo>
                  <a:pt x="639" y="2524859"/>
                  <a:pt x="1274" y="2143695"/>
                  <a:pt x="1913" y="1762531"/>
                </a:cubicBezTo>
                <a:close/>
                <a:moveTo>
                  <a:pt x="1913" y="456788"/>
                </a:moveTo>
                <a:cubicBezTo>
                  <a:pt x="12552" y="477145"/>
                  <a:pt x="12431" y="497686"/>
                  <a:pt x="33829" y="517859"/>
                </a:cubicBezTo>
                <a:cubicBezTo>
                  <a:pt x="189101" y="664233"/>
                  <a:pt x="860482" y="774338"/>
                  <a:pt x="1665174" y="774338"/>
                </a:cubicBezTo>
                <a:cubicBezTo>
                  <a:pt x="2469867" y="774338"/>
                  <a:pt x="3141247" y="664233"/>
                  <a:pt x="3296519" y="517859"/>
                </a:cubicBezTo>
                <a:cubicBezTo>
                  <a:pt x="3312446" y="500674"/>
                  <a:pt x="3317796" y="477145"/>
                  <a:pt x="3328434" y="456788"/>
                </a:cubicBezTo>
                <a:cubicBezTo>
                  <a:pt x="3329074" y="837952"/>
                  <a:pt x="3329709" y="1219116"/>
                  <a:pt x="3330348" y="1600280"/>
                </a:cubicBezTo>
                <a:cubicBezTo>
                  <a:pt x="3330348" y="1777682"/>
                  <a:pt x="2584823" y="1921493"/>
                  <a:pt x="1665174" y="1921493"/>
                </a:cubicBezTo>
                <a:cubicBezTo>
                  <a:pt x="745525" y="1921493"/>
                  <a:pt x="0" y="1777682"/>
                  <a:pt x="0" y="1600280"/>
                </a:cubicBezTo>
                <a:cubicBezTo>
                  <a:pt x="639" y="1219116"/>
                  <a:pt x="1274" y="837952"/>
                  <a:pt x="1913" y="456788"/>
                </a:cubicBezTo>
                <a:close/>
                <a:moveTo>
                  <a:pt x="1665174" y="0"/>
                </a:moveTo>
                <a:cubicBezTo>
                  <a:pt x="2550226" y="0"/>
                  <a:pt x="3267703" y="138401"/>
                  <a:pt x="3267703" y="309127"/>
                </a:cubicBezTo>
                <a:cubicBezTo>
                  <a:pt x="3267703" y="479853"/>
                  <a:pt x="2550226" y="618254"/>
                  <a:pt x="1665174" y="618254"/>
                </a:cubicBezTo>
                <a:cubicBezTo>
                  <a:pt x="780122" y="618254"/>
                  <a:pt x="62645" y="479853"/>
                  <a:pt x="62645" y="309127"/>
                </a:cubicBezTo>
                <a:cubicBezTo>
                  <a:pt x="62645" y="138401"/>
                  <a:pt x="780122" y="0"/>
                  <a:pt x="1665174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263E34D-74AC-460E-957C-D2C04A924468}"/>
              </a:ext>
            </a:extLst>
          </p:cNvPr>
          <p:cNvSpPr txBox="1"/>
          <p:nvPr/>
        </p:nvSpPr>
        <p:spPr>
          <a:xfrm>
            <a:off x="7706219" y="4907145"/>
            <a:ext cx="1554480" cy="2215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88"/>
              </a:spcAft>
              <a:buClrTx/>
              <a:buSzPct val="90000"/>
              <a:buFontTx/>
              <a:buNone/>
              <a:tabLst/>
              <a:defRPr sz="2000" dirty="0" err="1" smtClean="0"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</a:defRPr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3C3C41">
                        <a:lumMod val="50000"/>
                      </a:srgbClr>
                    </a:gs>
                    <a:gs pos="30000">
                      <a:srgbClr val="3C3C41">
                        <a:lumMod val="5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Data Stores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BC9208-970F-4221-935E-732AF2131D2A}"/>
              </a:ext>
            </a:extLst>
          </p:cNvPr>
          <p:cNvGrpSpPr/>
          <p:nvPr/>
        </p:nvGrpSpPr>
        <p:grpSpPr>
          <a:xfrm>
            <a:off x="2778256" y="4573366"/>
            <a:ext cx="472483" cy="688633"/>
            <a:chOff x="5117409" y="3802308"/>
            <a:chExt cx="911785" cy="1535846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A43EB5D2-EC02-4C9A-A3E7-BA946B1E5504}"/>
                </a:ext>
              </a:extLst>
            </p:cNvPr>
            <p:cNvGrpSpPr/>
            <p:nvPr/>
          </p:nvGrpSpPr>
          <p:grpSpPr>
            <a:xfrm rot="16200000">
              <a:off x="4956540" y="4265499"/>
              <a:ext cx="1233524" cy="911785"/>
              <a:chOff x="3863969" y="5013705"/>
              <a:chExt cx="909508" cy="505347"/>
            </a:xfrm>
          </p:grpSpPr>
          <p:sp>
            <p:nvSpPr>
              <p:cNvPr id="154" name="Cylinder 828">
                <a:extLst>
                  <a:ext uri="{FF2B5EF4-FFF2-40B4-BE49-F238E27FC236}">
                    <a16:creationId xmlns:a16="http://schemas.microsoft.com/office/drawing/2014/main" id="{2ED499E3-B669-4E1F-9DED-6DFB9B6AD403}"/>
                  </a:ext>
                </a:extLst>
              </p:cNvPr>
              <p:cNvSpPr/>
              <p:nvPr/>
            </p:nvSpPr>
            <p:spPr bwMode="auto">
              <a:xfrm rot="5400000">
                <a:off x="3732837" y="5144837"/>
                <a:ext cx="505346" cy="243081"/>
              </a:xfrm>
              <a:prstGeom prst="can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146304" rIns="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55" name="Cylinder 828">
                <a:extLst>
                  <a:ext uri="{FF2B5EF4-FFF2-40B4-BE49-F238E27FC236}">
                    <a16:creationId xmlns:a16="http://schemas.microsoft.com/office/drawing/2014/main" id="{8A860207-841E-44FB-8C3B-461D66447B0A}"/>
                  </a:ext>
                </a:extLst>
              </p:cNvPr>
              <p:cNvSpPr/>
              <p:nvPr/>
            </p:nvSpPr>
            <p:spPr bwMode="auto">
              <a:xfrm rot="5400000">
                <a:off x="4110202" y="4958596"/>
                <a:ext cx="430050" cy="615564"/>
              </a:xfrm>
              <a:prstGeom prst="can">
                <a:avLst>
                  <a:gd name="adj" fmla="val 17907"/>
                </a:avLst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146304" rIns="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56" name="Cylinder 828">
                <a:extLst>
                  <a:ext uri="{FF2B5EF4-FFF2-40B4-BE49-F238E27FC236}">
                    <a16:creationId xmlns:a16="http://schemas.microsoft.com/office/drawing/2014/main" id="{029753D1-0589-49C4-90DC-F4FF5E2E4181}"/>
                  </a:ext>
                </a:extLst>
              </p:cNvPr>
              <p:cNvSpPr/>
              <p:nvPr/>
            </p:nvSpPr>
            <p:spPr bwMode="auto">
              <a:xfrm rot="5400000">
                <a:off x="4399264" y="5144838"/>
                <a:ext cx="505346" cy="243081"/>
              </a:xfrm>
              <a:prstGeom prst="can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146304" rIns="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57" name="Group 20">
              <a:extLst>
                <a:ext uri="{FF2B5EF4-FFF2-40B4-BE49-F238E27FC236}">
                  <a16:creationId xmlns:a16="http://schemas.microsoft.com/office/drawing/2014/main" id="{82F9D3CF-1D04-4562-A6D7-7969BDB8D96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54330" y="3802308"/>
              <a:ext cx="479602" cy="419822"/>
              <a:chOff x="3764" y="3313"/>
              <a:chExt cx="353" cy="309"/>
            </a:xfrm>
          </p:grpSpPr>
          <p:sp>
            <p:nvSpPr>
              <p:cNvPr id="158" name="Freeform 21">
                <a:extLst>
                  <a:ext uri="{FF2B5EF4-FFF2-40B4-BE49-F238E27FC236}">
                    <a16:creationId xmlns:a16="http://schemas.microsoft.com/office/drawing/2014/main" id="{AA970CEE-03BE-44FA-A6F3-A442B6DFB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313"/>
                <a:ext cx="0" cy="71"/>
              </a:xfrm>
              <a:custGeom>
                <a:avLst/>
                <a:gdLst>
                  <a:gd name="T0" fmla="*/ 0 h 51"/>
                  <a:gd name="T1" fmla="*/ 51 h 5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5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9" name="Freeform 22">
                <a:extLst>
                  <a:ext uri="{FF2B5EF4-FFF2-40B4-BE49-F238E27FC236}">
                    <a16:creationId xmlns:a16="http://schemas.microsoft.com/office/drawing/2014/main" id="{CAA4F36C-9C27-40F4-9821-9E5D91128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3313"/>
                <a:ext cx="0" cy="71"/>
              </a:xfrm>
              <a:custGeom>
                <a:avLst/>
                <a:gdLst>
                  <a:gd name="T0" fmla="*/ 0 h 51"/>
                  <a:gd name="T1" fmla="*/ 51 h 5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5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0" name="Freeform 23">
                <a:extLst>
                  <a:ext uri="{FF2B5EF4-FFF2-40B4-BE49-F238E27FC236}">
                    <a16:creationId xmlns:a16="http://schemas.microsoft.com/office/drawing/2014/main" id="{44610688-E0F8-4099-86CF-6CEFCFFBE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3313"/>
                <a:ext cx="0" cy="71"/>
              </a:xfrm>
              <a:custGeom>
                <a:avLst/>
                <a:gdLst>
                  <a:gd name="T0" fmla="*/ 0 h 51"/>
                  <a:gd name="T1" fmla="*/ 51 h 5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5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1" name="Freeform 24">
                <a:extLst>
                  <a:ext uri="{FF2B5EF4-FFF2-40B4-BE49-F238E27FC236}">
                    <a16:creationId xmlns:a16="http://schemas.microsoft.com/office/drawing/2014/main" id="{40387AF4-29AA-471D-BAE7-6B9D2AE97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3313"/>
                <a:ext cx="47" cy="72"/>
              </a:xfrm>
              <a:custGeom>
                <a:avLst/>
                <a:gdLst>
                  <a:gd name="T0" fmla="*/ 34 w 34"/>
                  <a:gd name="T1" fmla="*/ 35 h 52"/>
                  <a:gd name="T2" fmla="*/ 34 w 34"/>
                  <a:gd name="T3" fmla="*/ 16 h 52"/>
                  <a:gd name="T4" fmla="*/ 17 w 34"/>
                  <a:gd name="T5" fmla="*/ 0 h 52"/>
                  <a:gd name="T6" fmla="*/ 17 w 34"/>
                  <a:gd name="T7" fmla="*/ 0 h 52"/>
                  <a:gd name="T8" fmla="*/ 0 w 34"/>
                  <a:gd name="T9" fmla="*/ 16 h 52"/>
                  <a:gd name="T10" fmla="*/ 0 w 34"/>
                  <a:gd name="T11" fmla="*/ 35 h 52"/>
                  <a:gd name="T12" fmla="*/ 17 w 34"/>
                  <a:gd name="T13" fmla="*/ 52 h 52"/>
                  <a:gd name="T14" fmla="*/ 17 w 34"/>
                  <a:gd name="T15" fmla="*/ 52 h 52"/>
                  <a:gd name="T16" fmla="*/ 34 w 34"/>
                  <a:gd name="T17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34" y="35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26" y="52"/>
                      <a:pt x="34" y="43"/>
                      <a:pt x="34" y="3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2" name="Freeform 25">
                <a:extLst>
                  <a:ext uri="{FF2B5EF4-FFF2-40B4-BE49-F238E27FC236}">
                    <a16:creationId xmlns:a16="http://schemas.microsoft.com/office/drawing/2014/main" id="{43A651FA-B8C3-4A76-BD4A-C554742D3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3313"/>
                <a:ext cx="44" cy="72"/>
              </a:xfrm>
              <a:custGeom>
                <a:avLst/>
                <a:gdLst>
                  <a:gd name="T0" fmla="*/ 32 w 32"/>
                  <a:gd name="T1" fmla="*/ 35 h 52"/>
                  <a:gd name="T2" fmla="*/ 32 w 32"/>
                  <a:gd name="T3" fmla="*/ 16 h 52"/>
                  <a:gd name="T4" fmla="*/ 15 w 32"/>
                  <a:gd name="T5" fmla="*/ 0 h 52"/>
                  <a:gd name="T6" fmla="*/ 15 w 32"/>
                  <a:gd name="T7" fmla="*/ 0 h 52"/>
                  <a:gd name="T8" fmla="*/ 0 w 32"/>
                  <a:gd name="T9" fmla="*/ 16 h 52"/>
                  <a:gd name="T10" fmla="*/ 0 w 32"/>
                  <a:gd name="T11" fmla="*/ 35 h 52"/>
                  <a:gd name="T12" fmla="*/ 15 w 32"/>
                  <a:gd name="T13" fmla="*/ 52 h 52"/>
                  <a:gd name="T14" fmla="*/ 15 w 32"/>
                  <a:gd name="T15" fmla="*/ 52 h 52"/>
                  <a:gd name="T16" fmla="*/ 32 w 32"/>
                  <a:gd name="T17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32" y="35"/>
                    </a:move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25" y="52"/>
                      <a:pt x="32" y="43"/>
                      <a:pt x="32" y="3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3" name="Freeform 26">
                <a:extLst>
                  <a:ext uri="{FF2B5EF4-FFF2-40B4-BE49-F238E27FC236}">
                    <a16:creationId xmlns:a16="http://schemas.microsoft.com/office/drawing/2014/main" id="{E034E5DC-CE2C-4848-B5A0-7055539F5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3313"/>
                <a:ext cx="46" cy="72"/>
              </a:xfrm>
              <a:custGeom>
                <a:avLst/>
                <a:gdLst>
                  <a:gd name="T0" fmla="*/ 34 w 34"/>
                  <a:gd name="T1" fmla="*/ 35 h 52"/>
                  <a:gd name="T2" fmla="*/ 34 w 34"/>
                  <a:gd name="T3" fmla="*/ 16 h 52"/>
                  <a:gd name="T4" fmla="*/ 17 w 34"/>
                  <a:gd name="T5" fmla="*/ 0 h 52"/>
                  <a:gd name="T6" fmla="*/ 17 w 34"/>
                  <a:gd name="T7" fmla="*/ 0 h 52"/>
                  <a:gd name="T8" fmla="*/ 0 w 34"/>
                  <a:gd name="T9" fmla="*/ 16 h 52"/>
                  <a:gd name="T10" fmla="*/ 0 w 34"/>
                  <a:gd name="T11" fmla="*/ 35 h 52"/>
                  <a:gd name="T12" fmla="*/ 17 w 34"/>
                  <a:gd name="T13" fmla="*/ 52 h 52"/>
                  <a:gd name="T14" fmla="*/ 17 w 34"/>
                  <a:gd name="T15" fmla="*/ 52 h 52"/>
                  <a:gd name="T16" fmla="*/ 34 w 34"/>
                  <a:gd name="T17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34" y="35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5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25" y="52"/>
                      <a:pt x="34" y="43"/>
                      <a:pt x="34" y="3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4" name="Freeform 27">
                <a:extLst>
                  <a:ext uri="{FF2B5EF4-FFF2-40B4-BE49-F238E27FC236}">
                    <a16:creationId xmlns:a16="http://schemas.microsoft.com/office/drawing/2014/main" id="{D3389AE0-6C6B-4C15-997E-2B31B0665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550"/>
                <a:ext cx="0" cy="72"/>
              </a:xfrm>
              <a:custGeom>
                <a:avLst/>
                <a:gdLst>
                  <a:gd name="T0" fmla="*/ 0 h 52"/>
                  <a:gd name="T1" fmla="*/ 52 h 5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52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5" name="Freeform 28">
                <a:extLst>
                  <a:ext uri="{FF2B5EF4-FFF2-40B4-BE49-F238E27FC236}">
                    <a16:creationId xmlns:a16="http://schemas.microsoft.com/office/drawing/2014/main" id="{D3FB567C-25D3-4515-8859-D783E6A2B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3550"/>
                <a:ext cx="0" cy="72"/>
              </a:xfrm>
              <a:custGeom>
                <a:avLst/>
                <a:gdLst>
                  <a:gd name="T0" fmla="*/ 0 h 52"/>
                  <a:gd name="T1" fmla="*/ 52 h 5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52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6" name="Freeform 29">
                <a:extLst>
                  <a:ext uri="{FF2B5EF4-FFF2-40B4-BE49-F238E27FC236}">
                    <a16:creationId xmlns:a16="http://schemas.microsoft.com/office/drawing/2014/main" id="{99E4D574-FF1C-43EE-98DB-8E108CEB1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3550"/>
                <a:ext cx="0" cy="72"/>
              </a:xfrm>
              <a:custGeom>
                <a:avLst/>
                <a:gdLst>
                  <a:gd name="T0" fmla="*/ 0 h 52"/>
                  <a:gd name="T1" fmla="*/ 52 h 5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52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7" name="Freeform 30">
                <a:extLst>
                  <a:ext uri="{FF2B5EF4-FFF2-40B4-BE49-F238E27FC236}">
                    <a16:creationId xmlns:a16="http://schemas.microsoft.com/office/drawing/2014/main" id="{5A40019F-7FD5-419C-A736-FBAF9716D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3550"/>
                <a:ext cx="47" cy="72"/>
              </a:xfrm>
              <a:custGeom>
                <a:avLst/>
                <a:gdLst>
                  <a:gd name="T0" fmla="*/ 34 w 34"/>
                  <a:gd name="T1" fmla="*/ 35 h 52"/>
                  <a:gd name="T2" fmla="*/ 34 w 34"/>
                  <a:gd name="T3" fmla="*/ 17 h 52"/>
                  <a:gd name="T4" fmla="*/ 17 w 34"/>
                  <a:gd name="T5" fmla="*/ 0 h 52"/>
                  <a:gd name="T6" fmla="*/ 17 w 34"/>
                  <a:gd name="T7" fmla="*/ 0 h 52"/>
                  <a:gd name="T8" fmla="*/ 0 w 34"/>
                  <a:gd name="T9" fmla="*/ 17 h 52"/>
                  <a:gd name="T10" fmla="*/ 0 w 34"/>
                  <a:gd name="T11" fmla="*/ 35 h 52"/>
                  <a:gd name="T12" fmla="*/ 17 w 34"/>
                  <a:gd name="T13" fmla="*/ 52 h 52"/>
                  <a:gd name="T14" fmla="*/ 17 w 34"/>
                  <a:gd name="T15" fmla="*/ 52 h 52"/>
                  <a:gd name="T16" fmla="*/ 34 w 34"/>
                  <a:gd name="T17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34" y="35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5"/>
                      <a:pt x="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26" y="52"/>
                      <a:pt x="34" y="45"/>
                      <a:pt x="34" y="3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8" name="Freeform 31">
                <a:extLst>
                  <a:ext uri="{FF2B5EF4-FFF2-40B4-BE49-F238E27FC236}">
                    <a16:creationId xmlns:a16="http://schemas.microsoft.com/office/drawing/2014/main" id="{1AF56BE7-4014-4237-8624-D08E42A5C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3550"/>
                <a:ext cx="44" cy="72"/>
              </a:xfrm>
              <a:custGeom>
                <a:avLst/>
                <a:gdLst>
                  <a:gd name="T0" fmla="*/ 32 w 32"/>
                  <a:gd name="T1" fmla="*/ 35 h 52"/>
                  <a:gd name="T2" fmla="*/ 32 w 32"/>
                  <a:gd name="T3" fmla="*/ 17 h 52"/>
                  <a:gd name="T4" fmla="*/ 15 w 32"/>
                  <a:gd name="T5" fmla="*/ 0 h 52"/>
                  <a:gd name="T6" fmla="*/ 15 w 32"/>
                  <a:gd name="T7" fmla="*/ 0 h 52"/>
                  <a:gd name="T8" fmla="*/ 0 w 32"/>
                  <a:gd name="T9" fmla="*/ 17 h 52"/>
                  <a:gd name="T10" fmla="*/ 0 w 32"/>
                  <a:gd name="T11" fmla="*/ 35 h 52"/>
                  <a:gd name="T12" fmla="*/ 15 w 32"/>
                  <a:gd name="T13" fmla="*/ 52 h 52"/>
                  <a:gd name="T14" fmla="*/ 15 w 32"/>
                  <a:gd name="T15" fmla="*/ 52 h 52"/>
                  <a:gd name="T16" fmla="*/ 32 w 32"/>
                  <a:gd name="T17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32" y="35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8"/>
                      <a:pt x="2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5"/>
                      <a:pt x="7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25" y="52"/>
                      <a:pt x="32" y="45"/>
                      <a:pt x="32" y="3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9" name="Freeform 32">
                <a:extLst>
                  <a:ext uri="{FF2B5EF4-FFF2-40B4-BE49-F238E27FC236}">
                    <a16:creationId xmlns:a16="http://schemas.microsoft.com/office/drawing/2014/main" id="{905DA94E-090E-4E09-AC33-49C75920A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3550"/>
                <a:ext cx="46" cy="72"/>
              </a:xfrm>
              <a:custGeom>
                <a:avLst/>
                <a:gdLst>
                  <a:gd name="T0" fmla="*/ 34 w 34"/>
                  <a:gd name="T1" fmla="*/ 35 h 52"/>
                  <a:gd name="T2" fmla="*/ 34 w 34"/>
                  <a:gd name="T3" fmla="*/ 17 h 52"/>
                  <a:gd name="T4" fmla="*/ 17 w 34"/>
                  <a:gd name="T5" fmla="*/ 0 h 52"/>
                  <a:gd name="T6" fmla="*/ 17 w 34"/>
                  <a:gd name="T7" fmla="*/ 0 h 52"/>
                  <a:gd name="T8" fmla="*/ 0 w 34"/>
                  <a:gd name="T9" fmla="*/ 17 h 52"/>
                  <a:gd name="T10" fmla="*/ 0 w 34"/>
                  <a:gd name="T11" fmla="*/ 35 h 52"/>
                  <a:gd name="T12" fmla="*/ 17 w 34"/>
                  <a:gd name="T13" fmla="*/ 52 h 52"/>
                  <a:gd name="T14" fmla="*/ 17 w 34"/>
                  <a:gd name="T15" fmla="*/ 52 h 52"/>
                  <a:gd name="T16" fmla="*/ 34 w 34"/>
                  <a:gd name="T17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34" y="35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8"/>
                      <a:pt x="25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5"/>
                      <a:pt x="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25" y="52"/>
                      <a:pt x="34" y="45"/>
                      <a:pt x="34" y="3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0" name="Freeform 33">
                <a:extLst>
                  <a:ext uri="{FF2B5EF4-FFF2-40B4-BE49-F238E27FC236}">
                    <a16:creationId xmlns:a16="http://schemas.microsoft.com/office/drawing/2014/main" id="{03C5A157-36EC-4D8A-B5D6-BEEB737EE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3435"/>
                <a:ext cx="0" cy="68"/>
              </a:xfrm>
              <a:custGeom>
                <a:avLst/>
                <a:gdLst>
                  <a:gd name="T0" fmla="*/ 0 h 50"/>
                  <a:gd name="T1" fmla="*/ 50 h 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cubicBezTo>
                      <a:pt x="0" y="50"/>
                      <a:pt x="0" y="50"/>
                      <a:pt x="0" y="50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1" name="Freeform 34">
                <a:extLst>
                  <a:ext uri="{FF2B5EF4-FFF2-40B4-BE49-F238E27FC236}">
                    <a16:creationId xmlns:a16="http://schemas.microsoft.com/office/drawing/2014/main" id="{66DA49C3-284D-4065-B48A-2AE5D57B6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3435"/>
                <a:ext cx="0" cy="68"/>
              </a:xfrm>
              <a:custGeom>
                <a:avLst/>
                <a:gdLst>
                  <a:gd name="T0" fmla="*/ 0 h 50"/>
                  <a:gd name="T1" fmla="*/ 50 h 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cubicBezTo>
                      <a:pt x="0" y="50"/>
                      <a:pt x="0" y="50"/>
                      <a:pt x="0" y="50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2" name="Freeform 35">
                <a:extLst>
                  <a:ext uri="{FF2B5EF4-FFF2-40B4-BE49-F238E27FC236}">
                    <a16:creationId xmlns:a16="http://schemas.microsoft.com/office/drawing/2014/main" id="{8362C396-BAA3-4DF7-B697-674F36269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435"/>
                <a:ext cx="46" cy="71"/>
              </a:xfrm>
              <a:custGeom>
                <a:avLst/>
                <a:gdLst>
                  <a:gd name="T0" fmla="*/ 34 w 34"/>
                  <a:gd name="T1" fmla="*/ 35 h 52"/>
                  <a:gd name="T2" fmla="*/ 34 w 34"/>
                  <a:gd name="T3" fmla="*/ 16 h 52"/>
                  <a:gd name="T4" fmla="*/ 17 w 34"/>
                  <a:gd name="T5" fmla="*/ 0 h 52"/>
                  <a:gd name="T6" fmla="*/ 17 w 34"/>
                  <a:gd name="T7" fmla="*/ 0 h 52"/>
                  <a:gd name="T8" fmla="*/ 0 w 34"/>
                  <a:gd name="T9" fmla="*/ 16 h 52"/>
                  <a:gd name="T10" fmla="*/ 0 w 34"/>
                  <a:gd name="T11" fmla="*/ 35 h 52"/>
                  <a:gd name="T12" fmla="*/ 17 w 34"/>
                  <a:gd name="T13" fmla="*/ 52 h 52"/>
                  <a:gd name="T14" fmla="*/ 17 w 34"/>
                  <a:gd name="T15" fmla="*/ 52 h 52"/>
                  <a:gd name="T16" fmla="*/ 34 w 34"/>
                  <a:gd name="T17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34" y="35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27" y="52"/>
                      <a:pt x="34" y="43"/>
                      <a:pt x="34" y="3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3" name="Freeform 36">
                <a:extLst>
                  <a:ext uri="{FF2B5EF4-FFF2-40B4-BE49-F238E27FC236}">
                    <a16:creationId xmlns:a16="http://schemas.microsoft.com/office/drawing/2014/main" id="{C07EA0A0-E7EA-44D7-8A0E-E4D7F30D9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3435"/>
                <a:ext cx="45" cy="71"/>
              </a:xfrm>
              <a:custGeom>
                <a:avLst/>
                <a:gdLst>
                  <a:gd name="T0" fmla="*/ 33 w 33"/>
                  <a:gd name="T1" fmla="*/ 35 h 52"/>
                  <a:gd name="T2" fmla="*/ 33 w 33"/>
                  <a:gd name="T3" fmla="*/ 16 h 52"/>
                  <a:gd name="T4" fmla="*/ 16 w 33"/>
                  <a:gd name="T5" fmla="*/ 0 h 52"/>
                  <a:gd name="T6" fmla="*/ 16 w 33"/>
                  <a:gd name="T7" fmla="*/ 0 h 52"/>
                  <a:gd name="T8" fmla="*/ 0 w 33"/>
                  <a:gd name="T9" fmla="*/ 16 h 52"/>
                  <a:gd name="T10" fmla="*/ 0 w 33"/>
                  <a:gd name="T11" fmla="*/ 35 h 52"/>
                  <a:gd name="T12" fmla="*/ 16 w 33"/>
                  <a:gd name="T13" fmla="*/ 52 h 52"/>
                  <a:gd name="T14" fmla="*/ 16 w 33"/>
                  <a:gd name="T15" fmla="*/ 52 h 52"/>
                  <a:gd name="T16" fmla="*/ 33 w 33"/>
                  <a:gd name="T17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52">
                    <a:moveTo>
                      <a:pt x="33" y="3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7"/>
                      <a:pt x="2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25" y="52"/>
                      <a:pt x="33" y="43"/>
                      <a:pt x="33" y="3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4" name="Freeform 37">
                <a:extLst>
                  <a:ext uri="{FF2B5EF4-FFF2-40B4-BE49-F238E27FC236}">
                    <a16:creationId xmlns:a16="http://schemas.microsoft.com/office/drawing/2014/main" id="{5273CE88-CE70-4C9E-A9B6-6024EE9A9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3435"/>
                <a:ext cx="45" cy="71"/>
              </a:xfrm>
              <a:custGeom>
                <a:avLst/>
                <a:gdLst>
                  <a:gd name="T0" fmla="*/ 33 w 33"/>
                  <a:gd name="T1" fmla="*/ 35 h 52"/>
                  <a:gd name="T2" fmla="*/ 33 w 33"/>
                  <a:gd name="T3" fmla="*/ 16 h 52"/>
                  <a:gd name="T4" fmla="*/ 16 w 33"/>
                  <a:gd name="T5" fmla="*/ 0 h 52"/>
                  <a:gd name="T6" fmla="*/ 16 w 33"/>
                  <a:gd name="T7" fmla="*/ 0 h 52"/>
                  <a:gd name="T8" fmla="*/ 0 w 33"/>
                  <a:gd name="T9" fmla="*/ 16 h 52"/>
                  <a:gd name="T10" fmla="*/ 0 w 33"/>
                  <a:gd name="T11" fmla="*/ 35 h 52"/>
                  <a:gd name="T12" fmla="*/ 16 w 33"/>
                  <a:gd name="T13" fmla="*/ 52 h 52"/>
                  <a:gd name="T14" fmla="*/ 16 w 33"/>
                  <a:gd name="T15" fmla="*/ 52 h 52"/>
                  <a:gd name="T16" fmla="*/ 33 w 33"/>
                  <a:gd name="T17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52">
                    <a:moveTo>
                      <a:pt x="33" y="3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7"/>
                      <a:pt x="2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25" y="52"/>
                      <a:pt x="33" y="43"/>
                      <a:pt x="33" y="3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5" name="Freeform 38">
                <a:extLst>
                  <a:ext uri="{FF2B5EF4-FFF2-40B4-BE49-F238E27FC236}">
                    <a16:creationId xmlns:a16="http://schemas.microsoft.com/office/drawing/2014/main" id="{DA14CC48-B0CA-45A6-8468-B8025B523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3435"/>
                <a:ext cx="0" cy="68"/>
              </a:xfrm>
              <a:custGeom>
                <a:avLst/>
                <a:gdLst>
                  <a:gd name="T0" fmla="*/ 0 h 50"/>
                  <a:gd name="T1" fmla="*/ 50 h 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cubicBezTo>
                      <a:pt x="0" y="50"/>
                      <a:pt x="0" y="50"/>
                      <a:pt x="0" y="50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11704EE-B0B3-481C-BE3B-E0BC7BC8C8B5}"/>
              </a:ext>
            </a:extLst>
          </p:cNvPr>
          <p:cNvSpPr txBox="1"/>
          <p:nvPr/>
        </p:nvSpPr>
        <p:spPr>
          <a:xfrm>
            <a:off x="3268430" y="3942611"/>
            <a:ext cx="1554480" cy="2215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88"/>
              </a:spcAft>
              <a:buClrTx/>
              <a:buSzPct val="90000"/>
              <a:buFontTx/>
              <a:buNone/>
              <a:tabLst/>
              <a:defRPr sz="2000" dirty="0" err="1" smtClean="0"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</a:defRPr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3C3C41">
                        <a:lumMod val="50000"/>
                      </a:srgbClr>
                    </a:gs>
                    <a:gs pos="30000">
                      <a:srgbClr val="3C3C41">
                        <a:lumMod val="5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Experiments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31706B8-700C-4F69-9679-F46AEEB2A8DB}"/>
              </a:ext>
            </a:extLst>
          </p:cNvPr>
          <p:cNvSpPr txBox="1"/>
          <p:nvPr/>
        </p:nvSpPr>
        <p:spPr>
          <a:xfrm>
            <a:off x="3299476" y="5752085"/>
            <a:ext cx="1828800" cy="2215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88"/>
              </a:spcAft>
              <a:buClrTx/>
              <a:buSzPct val="90000"/>
              <a:buFontTx/>
              <a:buNone/>
              <a:tabLst/>
              <a:defRPr sz="2000" dirty="0" err="1" smtClean="0"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</a:defRPr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3C3C41">
                        <a:lumMod val="50000"/>
                      </a:srgbClr>
                    </a:gs>
                    <a:gs pos="30000">
                      <a:srgbClr val="3C3C41">
                        <a:lumMod val="5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Compute Target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F6D6884-6DF6-4208-A646-B6729ABB599E}"/>
              </a:ext>
            </a:extLst>
          </p:cNvPr>
          <p:cNvGrpSpPr/>
          <p:nvPr/>
        </p:nvGrpSpPr>
        <p:grpSpPr>
          <a:xfrm>
            <a:off x="2807955" y="5642848"/>
            <a:ext cx="442565" cy="440739"/>
            <a:chOff x="7643146" y="2995601"/>
            <a:chExt cx="270958" cy="269839"/>
          </a:xfrm>
        </p:grpSpPr>
        <p:sp>
          <p:nvSpPr>
            <p:cNvPr id="179" name="Freeform 78">
              <a:extLst>
                <a:ext uri="{FF2B5EF4-FFF2-40B4-BE49-F238E27FC236}">
                  <a16:creationId xmlns:a16="http://schemas.microsoft.com/office/drawing/2014/main" id="{C971FAC7-C4F0-42FE-8409-3F0447467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736" y="3031430"/>
              <a:ext cx="201539" cy="200420"/>
            </a:xfrm>
            <a:custGeom>
              <a:avLst/>
              <a:gdLst>
                <a:gd name="T0" fmla="*/ 75 w 83"/>
                <a:gd name="T1" fmla="*/ 83 h 83"/>
                <a:gd name="T2" fmla="*/ 8 w 83"/>
                <a:gd name="T3" fmla="*/ 83 h 83"/>
                <a:gd name="T4" fmla="*/ 0 w 83"/>
                <a:gd name="T5" fmla="*/ 75 h 83"/>
                <a:gd name="T6" fmla="*/ 0 w 83"/>
                <a:gd name="T7" fmla="*/ 8 h 83"/>
                <a:gd name="T8" fmla="*/ 8 w 83"/>
                <a:gd name="T9" fmla="*/ 0 h 83"/>
                <a:gd name="T10" fmla="*/ 75 w 83"/>
                <a:gd name="T11" fmla="*/ 0 h 83"/>
                <a:gd name="T12" fmla="*/ 83 w 83"/>
                <a:gd name="T13" fmla="*/ 8 h 83"/>
                <a:gd name="T14" fmla="*/ 83 w 83"/>
                <a:gd name="T15" fmla="*/ 75 h 83"/>
                <a:gd name="T16" fmla="*/ 75 w 83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83">
                  <a:moveTo>
                    <a:pt x="75" y="83"/>
                  </a:moveTo>
                  <a:cubicBezTo>
                    <a:pt x="8" y="83"/>
                    <a:pt x="8" y="83"/>
                    <a:pt x="8" y="83"/>
                  </a:cubicBezTo>
                  <a:cubicBezTo>
                    <a:pt x="4" y="83"/>
                    <a:pt x="0" y="79"/>
                    <a:pt x="0" y="7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0" y="0"/>
                    <a:pt x="83" y="3"/>
                    <a:pt x="83" y="8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9"/>
                    <a:pt x="80" y="83"/>
                    <a:pt x="75" y="83"/>
                  </a:cubicBez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80" name="Line 79">
              <a:extLst>
                <a:ext uri="{FF2B5EF4-FFF2-40B4-BE49-F238E27FC236}">
                  <a16:creationId xmlns:a16="http://schemas.microsoft.com/office/drawing/2014/main" id="{95BDAECF-851B-4FAC-BB2D-4896A8543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9206" y="2995601"/>
              <a:ext cx="0" cy="31351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81" name="Line 80">
              <a:extLst>
                <a:ext uri="{FF2B5EF4-FFF2-40B4-BE49-F238E27FC236}">
                  <a16:creationId xmlns:a16="http://schemas.microsoft.com/office/drawing/2014/main" id="{88C14C6F-F42D-483B-BFB2-3CED28B55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2796" y="2995601"/>
              <a:ext cx="0" cy="31351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82" name="Line 81">
              <a:extLst>
                <a:ext uri="{FF2B5EF4-FFF2-40B4-BE49-F238E27FC236}">
                  <a16:creationId xmlns:a16="http://schemas.microsoft.com/office/drawing/2014/main" id="{DF5051E9-D3B1-4E50-9A06-AE86F6409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8625" y="2995601"/>
              <a:ext cx="0" cy="31351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83" name="Line 82">
              <a:extLst>
                <a:ext uri="{FF2B5EF4-FFF2-40B4-BE49-F238E27FC236}">
                  <a16:creationId xmlns:a16="http://schemas.microsoft.com/office/drawing/2014/main" id="{F4C2F34B-E37F-42DF-904F-CA522D83C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2215" y="2995601"/>
              <a:ext cx="0" cy="31351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84" name="Line 83">
              <a:extLst>
                <a:ext uri="{FF2B5EF4-FFF2-40B4-BE49-F238E27FC236}">
                  <a16:creationId xmlns:a16="http://schemas.microsoft.com/office/drawing/2014/main" id="{287BF2C2-FE0F-4901-9699-9B99D4E19D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6924" y="2995601"/>
              <a:ext cx="0" cy="31351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85" name="Line 84">
              <a:extLst>
                <a:ext uri="{FF2B5EF4-FFF2-40B4-BE49-F238E27FC236}">
                  <a16:creationId xmlns:a16="http://schemas.microsoft.com/office/drawing/2014/main" id="{CA90E787-864F-4074-8A57-8C19D1B0CD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2753" y="3060542"/>
              <a:ext cx="31351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86" name="Line 85">
              <a:extLst>
                <a:ext uri="{FF2B5EF4-FFF2-40B4-BE49-F238E27FC236}">
                  <a16:creationId xmlns:a16="http://schemas.microsoft.com/office/drawing/2014/main" id="{16964AF9-EA87-4986-B451-2247FDAFD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2753" y="3096371"/>
              <a:ext cx="31351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87" name="Line 86">
              <a:extLst>
                <a:ext uri="{FF2B5EF4-FFF2-40B4-BE49-F238E27FC236}">
                  <a16:creationId xmlns:a16="http://schemas.microsoft.com/office/drawing/2014/main" id="{34D6B450-10C8-4986-9618-564F870104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2753" y="3129961"/>
              <a:ext cx="31351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88" name="Line 87">
              <a:extLst>
                <a:ext uri="{FF2B5EF4-FFF2-40B4-BE49-F238E27FC236}">
                  <a16:creationId xmlns:a16="http://schemas.microsoft.com/office/drawing/2014/main" id="{0971E6E8-F571-4A94-95DB-064DD95B9A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2753" y="3164670"/>
              <a:ext cx="31351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89" name="Line 88">
              <a:extLst>
                <a:ext uri="{FF2B5EF4-FFF2-40B4-BE49-F238E27FC236}">
                  <a16:creationId xmlns:a16="http://schemas.microsoft.com/office/drawing/2014/main" id="{2A84845D-11F6-4D5B-80BD-14428DA27F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2753" y="3200500"/>
              <a:ext cx="31351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90" name="Line 89">
              <a:extLst>
                <a:ext uri="{FF2B5EF4-FFF2-40B4-BE49-F238E27FC236}">
                  <a16:creationId xmlns:a16="http://schemas.microsoft.com/office/drawing/2014/main" id="{A3C60E22-D29A-447D-BC25-F36A3562ED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43146" y="3060542"/>
              <a:ext cx="31351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91" name="Line 90">
              <a:extLst>
                <a:ext uri="{FF2B5EF4-FFF2-40B4-BE49-F238E27FC236}">
                  <a16:creationId xmlns:a16="http://schemas.microsoft.com/office/drawing/2014/main" id="{F3F12813-363F-4438-AB14-7124219B4D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43146" y="3096371"/>
              <a:ext cx="31351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92" name="Line 91">
              <a:extLst>
                <a:ext uri="{FF2B5EF4-FFF2-40B4-BE49-F238E27FC236}">
                  <a16:creationId xmlns:a16="http://schemas.microsoft.com/office/drawing/2014/main" id="{21732EB1-2EA5-445E-A40C-9F97CA1739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43146" y="3129961"/>
              <a:ext cx="31351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93" name="Line 92">
              <a:extLst>
                <a:ext uri="{FF2B5EF4-FFF2-40B4-BE49-F238E27FC236}">
                  <a16:creationId xmlns:a16="http://schemas.microsoft.com/office/drawing/2014/main" id="{3A5E5598-A0C5-46A0-852C-4D49027102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43146" y="3164670"/>
              <a:ext cx="31351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94" name="Line 93">
              <a:extLst>
                <a:ext uri="{FF2B5EF4-FFF2-40B4-BE49-F238E27FC236}">
                  <a16:creationId xmlns:a16="http://schemas.microsoft.com/office/drawing/2014/main" id="{7CF3BC0F-E12B-477A-B372-03D908EDB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43146" y="3200500"/>
              <a:ext cx="31351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95" name="Line 94">
              <a:extLst>
                <a:ext uri="{FF2B5EF4-FFF2-40B4-BE49-F238E27FC236}">
                  <a16:creationId xmlns:a16="http://schemas.microsoft.com/office/drawing/2014/main" id="{25D497E1-BDC7-44B2-93BD-2CF6ED9F4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9206" y="3234089"/>
              <a:ext cx="0" cy="31351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96" name="Line 95">
              <a:extLst>
                <a:ext uri="{FF2B5EF4-FFF2-40B4-BE49-F238E27FC236}">
                  <a16:creationId xmlns:a16="http://schemas.microsoft.com/office/drawing/2014/main" id="{72FEB8FC-1975-4852-96AA-2B8EB365C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2796" y="3234089"/>
              <a:ext cx="0" cy="31351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97" name="Line 96">
              <a:extLst>
                <a:ext uri="{FF2B5EF4-FFF2-40B4-BE49-F238E27FC236}">
                  <a16:creationId xmlns:a16="http://schemas.microsoft.com/office/drawing/2014/main" id="{B72E478B-F095-4F90-B0D9-50225E362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8625" y="3234089"/>
              <a:ext cx="0" cy="31351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98" name="Line 97">
              <a:extLst>
                <a:ext uri="{FF2B5EF4-FFF2-40B4-BE49-F238E27FC236}">
                  <a16:creationId xmlns:a16="http://schemas.microsoft.com/office/drawing/2014/main" id="{4DBE430A-80EB-4433-A049-EE978BB9A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2215" y="3234089"/>
              <a:ext cx="0" cy="31351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99" name="Line 98">
              <a:extLst>
                <a:ext uri="{FF2B5EF4-FFF2-40B4-BE49-F238E27FC236}">
                  <a16:creationId xmlns:a16="http://schemas.microsoft.com/office/drawing/2014/main" id="{81299979-E143-4BA2-916C-CD1A4F195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6924" y="3234089"/>
              <a:ext cx="0" cy="31351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2410" tIns="36206" rIns="72410" bIns="362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2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63833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9" name="Google Shape;5849;p196"/>
          <p:cNvSpPr txBox="1">
            <a:spLocks noGrp="1"/>
          </p:cNvSpPr>
          <p:nvPr>
            <p:ph type="title"/>
          </p:nvPr>
        </p:nvSpPr>
        <p:spPr>
          <a:xfrm>
            <a:off x="236350" y="54650"/>
            <a:ext cx="113361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 sz="4500" b="1">
                <a:latin typeface="Calibri"/>
                <a:ea typeface="Calibri"/>
                <a:cs typeface="Calibri"/>
                <a:sym typeface="Calibri"/>
              </a:rPr>
              <a:t>Popular Frameworks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0" name="Google Shape;5850;p196"/>
          <p:cNvSpPr/>
          <p:nvPr/>
        </p:nvSpPr>
        <p:spPr>
          <a:xfrm>
            <a:off x="449186" y="2092376"/>
            <a:ext cx="5535310" cy="41790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50" tIns="146275" rIns="182850" bIns="1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51" name="Google Shape;5851;p196"/>
          <p:cNvSpPr/>
          <p:nvPr/>
        </p:nvSpPr>
        <p:spPr>
          <a:xfrm>
            <a:off x="6189545" y="2092376"/>
            <a:ext cx="5535310" cy="4179053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txBody>
          <a:bodyPr spcFirstLastPara="1" wrap="square" lIns="182850" tIns="146275" rIns="182850" bIns="1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52" name="Google Shape;5852;p196"/>
          <p:cNvSpPr/>
          <p:nvPr/>
        </p:nvSpPr>
        <p:spPr>
          <a:xfrm>
            <a:off x="477918" y="2222019"/>
            <a:ext cx="5473576" cy="40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8D7"/>
                </a:solidFill>
                <a:latin typeface="Calibri"/>
                <a:ea typeface="Calibri"/>
                <a:cs typeface="Calibri"/>
                <a:sym typeface="Calibri"/>
              </a:rPr>
              <a:t>Use your favorite machine learning frameworks</a:t>
            </a:r>
            <a:endParaRPr sz="2000" dirty="0">
              <a:solidFill>
                <a:srgbClr val="0078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3" name="Google Shape;5853;p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2580" y="3313672"/>
            <a:ext cx="433643" cy="423236"/>
          </a:xfrm>
          <a:prstGeom prst="rect">
            <a:avLst/>
          </a:prstGeom>
          <a:noFill/>
          <a:ln>
            <a:noFill/>
          </a:ln>
        </p:spPr>
      </p:pic>
      <p:sp>
        <p:nvSpPr>
          <p:cNvPr id="5854" name="Google Shape;5854;p196"/>
          <p:cNvSpPr/>
          <p:nvPr/>
        </p:nvSpPr>
        <p:spPr>
          <a:xfrm>
            <a:off x="6189545" y="2222019"/>
            <a:ext cx="5535310" cy="40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without getting locked into one framework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5" name="Google Shape;5855;p196"/>
          <p:cNvSpPr/>
          <p:nvPr/>
        </p:nvSpPr>
        <p:spPr>
          <a:xfrm>
            <a:off x="8576855" y="3785894"/>
            <a:ext cx="789048" cy="2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ONNX</a:t>
            </a:r>
            <a:endParaRPr sz="1200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56" name="Google Shape;5856;p196"/>
          <p:cNvSpPr/>
          <p:nvPr/>
        </p:nvSpPr>
        <p:spPr>
          <a:xfrm>
            <a:off x="6574685" y="4360322"/>
            <a:ext cx="4736296" cy="82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Community project created by Facebook and Microsoft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the best tool for the job. Train in one framework and transfer to another for inference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7" name="Google Shape;5857;p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2206" y="3462625"/>
            <a:ext cx="291993" cy="31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8" name="Google Shape;5858;p1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6123" y="3446065"/>
            <a:ext cx="262434" cy="31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9" name="Google Shape;5859;p1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62722" y="4815335"/>
            <a:ext cx="331426" cy="33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0" name="Google Shape;5860;p19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20285" y="4806774"/>
            <a:ext cx="323414" cy="225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1" name="Google Shape;5861;p1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5699" y="3424076"/>
            <a:ext cx="573273" cy="312434"/>
          </a:xfrm>
          <a:prstGeom prst="rect">
            <a:avLst/>
          </a:prstGeom>
          <a:noFill/>
          <a:ln>
            <a:noFill/>
          </a:ln>
        </p:spPr>
      </p:pic>
      <p:sp>
        <p:nvSpPr>
          <p:cNvPr id="5862" name="Google Shape;5862;p196"/>
          <p:cNvSpPr/>
          <p:nvPr/>
        </p:nvSpPr>
        <p:spPr>
          <a:xfrm>
            <a:off x="1006325" y="3870325"/>
            <a:ext cx="1173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TensorFlow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3" name="Google Shape;5863;p196"/>
          <p:cNvSpPr/>
          <p:nvPr/>
        </p:nvSpPr>
        <p:spPr>
          <a:xfrm>
            <a:off x="2826097" y="3860830"/>
            <a:ext cx="52232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PyTorch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4" name="Google Shape;5864;p196"/>
          <p:cNvSpPr/>
          <p:nvPr/>
        </p:nvSpPr>
        <p:spPr>
          <a:xfrm>
            <a:off x="4241938" y="3831825"/>
            <a:ext cx="1042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Scikit-Learn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5" name="Google Shape;5865;p196"/>
          <p:cNvSpPr/>
          <p:nvPr/>
        </p:nvSpPr>
        <p:spPr>
          <a:xfrm>
            <a:off x="1289589" y="5207988"/>
            <a:ext cx="47769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MXNet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6" name="Google Shape;5866;p196"/>
          <p:cNvSpPr/>
          <p:nvPr/>
        </p:nvSpPr>
        <p:spPr>
          <a:xfrm>
            <a:off x="2823946" y="5146681"/>
            <a:ext cx="516094" cy="18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Chainer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67" name="Google Shape;5867;p19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03796" y="4735219"/>
            <a:ext cx="286807" cy="280289"/>
          </a:xfrm>
          <a:prstGeom prst="rect">
            <a:avLst/>
          </a:prstGeom>
          <a:noFill/>
          <a:ln>
            <a:noFill/>
          </a:ln>
        </p:spPr>
      </p:pic>
      <p:sp>
        <p:nvSpPr>
          <p:cNvPr id="5868" name="Google Shape;5868;p196"/>
          <p:cNvSpPr/>
          <p:nvPr/>
        </p:nvSpPr>
        <p:spPr>
          <a:xfrm>
            <a:off x="4564684" y="5167051"/>
            <a:ext cx="36503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Keras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69" name="Google Shape;5869;p196"/>
          <p:cNvGrpSpPr/>
          <p:nvPr/>
        </p:nvGrpSpPr>
        <p:grpSpPr>
          <a:xfrm>
            <a:off x="5804404" y="3899287"/>
            <a:ext cx="565232" cy="565232"/>
            <a:chOff x="5664926" y="3703417"/>
            <a:chExt cx="565312" cy="565312"/>
          </a:xfrm>
        </p:grpSpPr>
        <p:sp>
          <p:nvSpPr>
            <p:cNvPr id="5870" name="Google Shape;5870;p196"/>
            <p:cNvSpPr/>
            <p:nvPr/>
          </p:nvSpPr>
          <p:spPr>
            <a:xfrm>
              <a:off x="5664926" y="3703417"/>
              <a:ext cx="565312" cy="5653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46275" rIns="182850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71" name="Google Shape;5871;p196"/>
            <p:cNvSpPr/>
            <p:nvPr/>
          </p:nvSpPr>
          <p:spPr>
            <a:xfrm>
              <a:off x="5819751" y="3859854"/>
              <a:ext cx="252436" cy="252436"/>
            </a:xfrm>
            <a:prstGeom prst="plus">
              <a:avLst>
                <a:gd name="adj" fmla="val 42355"/>
              </a:avLst>
            </a:prstGeom>
            <a:solidFill>
              <a:srgbClr val="0078D4"/>
            </a:solidFill>
            <a:ln>
              <a:noFill/>
            </a:ln>
          </p:spPr>
          <p:txBody>
            <a:bodyPr spcFirstLastPara="1" wrap="square" lIns="182850" tIns="146275" rIns="182850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pic>
        <p:nvPicPr>
          <p:cNvPr id="5872" name="Google Shape;5872;p19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99948" y="5355625"/>
            <a:ext cx="4772905" cy="7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5873" name="Google Shape;5873;p196"/>
          <p:cNvSpPr/>
          <p:nvPr/>
        </p:nvSpPr>
        <p:spPr>
          <a:xfrm>
            <a:off x="9440582" y="5375993"/>
            <a:ext cx="2066856" cy="375848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txBody>
          <a:bodyPr spcFirstLastPara="1" wrap="square" lIns="182850" tIns="146275" rIns="182850" bIns="14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874" name="Google Shape;5874;p196"/>
          <p:cNvPicPr preferRelativeResize="0"/>
          <p:nvPr/>
        </p:nvPicPr>
        <p:blipFill rotWithShape="1">
          <a:blip r:embed="rId10">
            <a:alphaModFix/>
          </a:blip>
          <a:srcRect l="60150" r="20119" b="63178"/>
          <a:stretch/>
        </p:blipFill>
        <p:spPr>
          <a:xfrm>
            <a:off x="9530015" y="5375993"/>
            <a:ext cx="839635" cy="26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5" name="Google Shape;5875;p196"/>
          <p:cNvPicPr preferRelativeResize="0"/>
          <p:nvPr/>
        </p:nvPicPr>
        <p:blipFill rotWithShape="1">
          <a:blip r:embed="rId10">
            <a:alphaModFix/>
          </a:blip>
          <a:srcRect l="80271" t="4963" b="58216"/>
          <a:stretch/>
        </p:blipFill>
        <p:spPr>
          <a:xfrm>
            <a:off x="10505244" y="5399169"/>
            <a:ext cx="839636" cy="260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0" name="Google Shape;5060;p181"/>
          <p:cNvSpPr txBox="1">
            <a:spLocks noGrp="1"/>
          </p:cNvSpPr>
          <p:nvPr>
            <p:ph type="title"/>
          </p:nvPr>
        </p:nvSpPr>
        <p:spPr>
          <a:xfrm>
            <a:off x="350225" y="73950"/>
            <a:ext cx="113361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 sz="4500" b="1">
                <a:latin typeface="Calibri"/>
                <a:ea typeface="Calibri"/>
                <a:cs typeface="Calibri"/>
                <a:sym typeface="Calibri"/>
              </a:rPr>
              <a:t>Training Infrastructure 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1" name="Google Shape;5061;p181" title="Icon of a clock with an arrow around it pointing clockwise"/>
          <p:cNvSpPr/>
          <p:nvPr/>
        </p:nvSpPr>
        <p:spPr>
          <a:xfrm>
            <a:off x="545985" y="3624849"/>
            <a:ext cx="619366" cy="619517"/>
          </a:xfrm>
          <a:custGeom>
            <a:avLst/>
            <a:gdLst/>
            <a:ahLst/>
            <a:cxnLst/>
            <a:rect l="l" t="t" r="r" b="b"/>
            <a:pathLst>
              <a:path w="3750" h="3750" extrusionOk="0">
                <a:moveTo>
                  <a:pt x="2500" y="2750"/>
                </a:moveTo>
                <a:cubicBezTo>
                  <a:pt x="1750" y="2000"/>
                  <a:pt x="1750" y="2000"/>
                  <a:pt x="1750" y="2000"/>
                </a:cubicBezTo>
                <a:cubicBezTo>
                  <a:pt x="1750" y="875"/>
                  <a:pt x="1750" y="875"/>
                  <a:pt x="1750" y="875"/>
                </a:cubicBezTo>
                <a:moveTo>
                  <a:pt x="2875" y="1250"/>
                </a:moveTo>
                <a:cubicBezTo>
                  <a:pt x="3750" y="1250"/>
                  <a:pt x="3750" y="1250"/>
                  <a:pt x="3750" y="1250"/>
                </a:cubicBezTo>
                <a:cubicBezTo>
                  <a:pt x="3750" y="375"/>
                  <a:pt x="3750" y="375"/>
                  <a:pt x="3750" y="375"/>
                </a:cubicBezTo>
                <a:moveTo>
                  <a:pt x="3641" y="1250"/>
                </a:moveTo>
                <a:cubicBezTo>
                  <a:pt x="3383" y="522"/>
                  <a:pt x="2691" y="0"/>
                  <a:pt x="1875" y="0"/>
                </a:cubicBezTo>
                <a:cubicBezTo>
                  <a:pt x="839" y="0"/>
                  <a:pt x="0" y="839"/>
                  <a:pt x="0" y="1875"/>
                </a:cubicBezTo>
                <a:cubicBezTo>
                  <a:pt x="0" y="2911"/>
                  <a:pt x="839" y="3750"/>
                  <a:pt x="1875" y="3750"/>
                </a:cubicBezTo>
                <a:cubicBezTo>
                  <a:pt x="2737" y="3750"/>
                  <a:pt x="3461" y="3167"/>
                  <a:pt x="3681" y="2375"/>
                </a:cubicBezTo>
              </a:path>
            </a:pathLst>
          </a:custGeom>
          <a:noFill/>
          <a:ln w="12700" cap="flat" cmpd="sng">
            <a:solidFill>
              <a:srgbClr val="0078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0505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62" name="Google Shape;5062;p181" title="Icon of a line chart with points of varying heights"/>
          <p:cNvSpPr/>
          <p:nvPr/>
        </p:nvSpPr>
        <p:spPr>
          <a:xfrm>
            <a:off x="6234538" y="3664387"/>
            <a:ext cx="540316" cy="540442"/>
          </a:xfrm>
          <a:custGeom>
            <a:avLst/>
            <a:gdLst/>
            <a:ahLst/>
            <a:cxnLst/>
            <a:rect l="l" t="t" r="r" b="b"/>
            <a:pathLst>
              <a:path w="4249" h="4250" extrusionOk="0">
                <a:moveTo>
                  <a:pt x="4249" y="4250"/>
                </a:moveTo>
                <a:lnTo>
                  <a:pt x="0" y="4250"/>
                </a:lnTo>
                <a:lnTo>
                  <a:pt x="0" y="0"/>
                </a:lnTo>
                <a:moveTo>
                  <a:pt x="4249" y="1428"/>
                </a:moveTo>
                <a:lnTo>
                  <a:pt x="3621" y="800"/>
                </a:lnTo>
                <a:lnTo>
                  <a:pt x="1893" y="2527"/>
                </a:lnTo>
                <a:lnTo>
                  <a:pt x="1265" y="1899"/>
                </a:lnTo>
                <a:lnTo>
                  <a:pt x="3" y="3161"/>
                </a:lnTo>
              </a:path>
            </a:pathLst>
          </a:custGeom>
          <a:noFill/>
          <a:ln w="12700" cap="flat" cmpd="sng">
            <a:solidFill>
              <a:srgbClr val="0078D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0505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63" name="Google Shape;5063;p181" title="Icon of two documents stacked together"/>
          <p:cNvSpPr/>
          <p:nvPr/>
        </p:nvSpPr>
        <p:spPr>
          <a:xfrm>
            <a:off x="6373613" y="2012600"/>
            <a:ext cx="540316" cy="623361"/>
          </a:xfrm>
          <a:custGeom>
            <a:avLst/>
            <a:gdLst/>
            <a:ahLst/>
            <a:cxnLst/>
            <a:rect l="l" t="t" r="r" b="b"/>
            <a:pathLst>
              <a:path w="3585" h="4136" extrusionOk="0">
                <a:moveTo>
                  <a:pt x="3585" y="1654"/>
                </a:moveTo>
                <a:lnTo>
                  <a:pt x="2758" y="1654"/>
                </a:lnTo>
                <a:lnTo>
                  <a:pt x="2758" y="827"/>
                </a:lnTo>
                <a:moveTo>
                  <a:pt x="3585" y="1654"/>
                </a:moveTo>
                <a:lnTo>
                  <a:pt x="2758" y="827"/>
                </a:lnTo>
                <a:lnTo>
                  <a:pt x="1103" y="827"/>
                </a:lnTo>
                <a:lnTo>
                  <a:pt x="1103" y="4136"/>
                </a:lnTo>
                <a:lnTo>
                  <a:pt x="3585" y="4136"/>
                </a:lnTo>
                <a:lnTo>
                  <a:pt x="3585" y="1654"/>
                </a:lnTo>
                <a:moveTo>
                  <a:pt x="2483" y="827"/>
                </a:moveTo>
                <a:lnTo>
                  <a:pt x="1655" y="0"/>
                </a:lnTo>
                <a:lnTo>
                  <a:pt x="0" y="0"/>
                </a:lnTo>
                <a:lnTo>
                  <a:pt x="0" y="3308"/>
                </a:lnTo>
                <a:lnTo>
                  <a:pt x="1103" y="3308"/>
                </a:lnTo>
              </a:path>
            </a:pathLst>
          </a:custGeom>
          <a:noFill/>
          <a:ln w="12700" cap="flat" cmpd="sng">
            <a:solidFill>
              <a:srgbClr val="0078D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64" name="Google Shape;5064;p181" title="Icon of a server connected to a network"/>
          <p:cNvSpPr/>
          <p:nvPr/>
        </p:nvSpPr>
        <p:spPr>
          <a:xfrm>
            <a:off x="494646" y="5157238"/>
            <a:ext cx="722044" cy="749287"/>
          </a:xfrm>
          <a:custGeom>
            <a:avLst/>
            <a:gdLst/>
            <a:ahLst/>
            <a:cxnLst/>
            <a:rect l="l" t="t" r="r" b="b"/>
            <a:pathLst>
              <a:path w="270" h="281" extrusionOk="0">
                <a:moveTo>
                  <a:pt x="136" y="281"/>
                </a:moveTo>
                <a:cubicBezTo>
                  <a:pt x="71" y="281"/>
                  <a:pt x="71" y="281"/>
                  <a:pt x="71" y="281"/>
                </a:cubicBezTo>
                <a:cubicBezTo>
                  <a:pt x="71" y="240"/>
                  <a:pt x="71" y="240"/>
                  <a:pt x="71" y="24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15" y="218"/>
                  <a:pt x="115" y="218"/>
                  <a:pt x="115" y="218"/>
                </a:cubicBezTo>
                <a:cubicBezTo>
                  <a:pt x="157" y="218"/>
                  <a:pt x="157" y="218"/>
                  <a:pt x="157" y="218"/>
                </a:cubicBezTo>
                <a:cubicBezTo>
                  <a:pt x="157" y="240"/>
                  <a:pt x="157" y="240"/>
                  <a:pt x="157" y="240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8" y="281"/>
                  <a:pt x="198" y="281"/>
                  <a:pt x="198" y="281"/>
                </a:cubicBezTo>
                <a:lnTo>
                  <a:pt x="136" y="281"/>
                </a:lnTo>
                <a:close/>
                <a:moveTo>
                  <a:pt x="71" y="260"/>
                </a:moveTo>
                <a:cubicBezTo>
                  <a:pt x="0" y="260"/>
                  <a:pt x="0" y="260"/>
                  <a:pt x="0" y="260"/>
                </a:cubicBezTo>
                <a:moveTo>
                  <a:pt x="198" y="260"/>
                </a:moveTo>
                <a:cubicBezTo>
                  <a:pt x="270" y="260"/>
                  <a:pt x="270" y="260"/>
                  <a:pt x="270" y="260"/>
                </a:cubicBezTo>
                <a:moveTo>
                  <a:pt x="135" y="218"/>
                </a:moveTo>
                <a:cubicBezTo>
                  <a:pt x="135" y="190"/>
                  <a:pt x="135" y="190"/>
                  <a:pt x="135" y="190"/>
                </a:cubicBezTo>
                <a:moveTo>
                  <a:pt x="191" y="189"/>
                </a:moveTo>
                <a:cubicBezTo>
                  <a:pt x="191" y="14"/>
                  <a:pt x="191" y="14"/>
                  <a:pt x="191" y="14"/>
                </a:cubicBezTo>
                <a:cubicBezTo>
                  <a:pt x="191" y="6"/>
                  <a:pt x="185" y="0"/>
                  <a:pt x="177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5" y="0"/>
                  <a:pt x="79" y="6"/>
                  <a:pt x="79" y="14"/>
                </a:cubicBezTo>
                <a:cubicBezTo>
                  <a:pt x="79" y="189"/>
                  <a:pt x="79" y="189"/>
                  <a:pt x="79" y="189"/>
                </a:cubicBezTo>
                <a:lnTo>
                  <a:pt x="191" y="189"/>
                </a:lnTo>
                <a:close/>
                <a:moveTo>
                  <a:pt x="110" y="37"/>
                </a:moveTo>
                <a:cubicBezTo>
                  <a:pt x="160" y="37"/>
                  <a:pt x="160" y="37"/>
                  <a:pt x="160" y="37"/>
                </a:cubicBezTo>
                <a:moveTo>
                  <a:pt x="110" y="113"/>
                </a:moveTo>
                <a:cubicBezTo>
                  <a:pt x="160" y="113"/>
                  <a:pt x="160" y="113"/>
                  <a:pt x="160" y="113"/>
                </a:cubicBezTo>
                <a:moveTo>
                  <a:pt x="110" y="150"/>
                </a:moveTo>
                <a:cubicBezTo>
                  <a:pt x="160" y="150"/>
                  <a:pt x="160" y="150"/>
                  <a:pt x="160" y="150"/>
                </a:cubicBezTo>
              </a:path>
            </a:pathLst>
          </a:custGeom>
          <a:noFill/>
          <a:ln w="12700" cap="flat" cmpd="sng">
            <a:solidFill>
              <a:srgbClr val="0078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65" name="Google Shape;5065;p181" title="Icon of a person surrounded by brackets"/>
          <p:cNvSpPr/>
          <p:nvPr/>
        </p:nvSpPr>
        <p:spPr>
          <a:xfrm>
            <a:off x="545985" y="2012121"/>
            <a:ext cx="619367" cy="624317"/>
          </a:xfrm>
          <a:custGeom>
            <a:avLst/>
            <a:gdLst/>
            <a:ahLst/>
            <a:cxnLst/>
            <a:rect l="l" t="t" r="r" b="b"/>
            <a:pathLst>
              <a:path w="346" h="348" extrusionOk="0">
                <a:moveTo>
                  <a:pt x="346" y="265"/>
                </a:moveTo>
                <a:cubicBezTo>
                  <a:pt x="346" y="348"/>
                  <a:pt x="346" y="348"/>
                  <a:pt x="346" y="348"/>
                </a:cubicBezTo>
                <a:cubicBezTo>
                  <a:pt x="263" y="348"/>
                  <a:pt x="263" y="348"/>
                  <a:pt x="263" y="348"/>
                </a:cubicBezTo>
                <a:moveTo>
                  <a:pt x="346" y="83"/>
                </a:moveTo>
                <a:cubicBezTo>
                  <a:pt x="346" y="0"/>
                  <a:pt x="346" y="0"/>
                  <a:pt x="346" y="0"/>
                </a:cubicBezTo>
                <a:cubicBezTo>
                  <a:pt x="263" y="0"/>
                  <a:pt x="263" y="0"/>
                  <a:pt x="263" y="0"/>
                </a:cubicBezTo>
                <a:moveTo>
                  <a:pt x="8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3"/>
                  <a:pt x="0" y="83"/>
                  <a:pt x="0" y="83"/>
                </a:cubicBezTo>
                <a:moveTo>
                  <a:pt x="0" y="265"/>
                </a:moveTo>
                <a:cubicBezTo>
                  <a:pt x="0" y="348"/>
                  <a:pt x="0" y="348"/>
                  <a:pt x="0" y="348"/>
                </a:cubicBezTo>
                <a:cubicBezTo>
                  <a:pt x="83" y="348"/>
                  <a:pt x="83" y="348"/>
                  <a:pt x="83" y="348"/>
                </a:cubicBezTo>
                <a:moveTo>
                  <a:pt x="173" y="184"/>
                </a:moveTo>
                <a:cubicBezTo>
                  <a:pt x="204" y="184"/>
                  <a:pt x="229" y="159"/>
                  <a:pt x="229" y="129"/>
                </a:cubicBezTo>
                <a:cubicBezTo>
                  <a:pt x="229" y="98"/>
                  <a:pt x="204" y="73"/>
                  <a:pt x="173" y="73"/>
                </a:cubicBezTo>
                <a:cubicBezTo>
                  <a:pt x="142" y="73"/>
                  <a:pt x="117" y="98"/>
                  <a:pt x="117" y="129"/>
                </a:cubicBezTo>
                <a:cubicBezTo>
                  <a:pt x="117" y="159"/>
                  <a:pt x="142" y="184"/>
                  <a:pt x="173" y="184"/>
                </a:cubicBezTo>
                <a:close/>
                <a:moveTo>
                  <a:pt x="262" y="275"/>
                </a:moveTo>
                <a:cubicBezTo>
                  <a:pt x="262" y="225"/>
                  <a:pt x="222" y="184"/>
                  <a:pt x="172" y="184"/>
                </a:cubicBezTo>
                <a:cubicBezTo>
                  <a:pt x="122" y="184"/>
                  <a:pt x="82" y="225"/>
                  <a:pt x="82" y="275"/>
                </a:cubicBezTo>
              </a:path>
            </a:pathLst>
          </a:custGeom>
          <a:noFill/>
          <a:ln w="127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0505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66" name="Google Shape;5066;p181"/>
          <p:cNvSpPr/>
          <p:nvPr/>
        </p:nvSpPr>
        <p:spPr>
          <a:xfrm>
            <a:off x="7043025" y="3544875"/>
            <a:ext cx="37722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Scale resources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96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Autoscale resources to only pay while running a job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7" name="Google Shape;5067;p181"/>
          <p:cNvSpPr/>
          <p:nvPr/>
        </p:nvSpPr>
        <p:spPr>
          <a:xfrm>
            <a:off x="1401325" y="3544875"/>
            <a:ext cx="35229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Schedule jobs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96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 at cloud scale using a framework of choice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8" name="Google Shape;5068;p181"/>
          <p:cNvSpPr/>
          <p:nvPr/>
        </p:nvSpPr>
        <p:spPr>
          <a:xfrm>
            <a:off x="1401325" y="1934550"/>
            <a:ext cx="3594600" cy="13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Dependencies and Containers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96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system-managed AML compute or bring your own compute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9" name="Google Shape;5069;p181"/>
          <p:cNvSpPr/>
          <p:nvPr/>
        </p:nvSpPr>
        <p:spPr>
          <a:xfrm>
            <a:off x="1401325" y="5142149"/>
            <a:ext cx="31680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Provision VM clusters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96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latest NDv2 series VMs with the NVIDIA V100 GPUs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0" name="Google Shape;5070;p181"/>
          <p:cNvSpPr/>
          <p:nvPr/>
        </p:nvSpPr>
        <p:spPr>
          <a:xfrm>
            <a:off x="7043025" y="1934550"/>
            <a:ext cx="38796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Distribute data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96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 and share resources across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workspace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Automated ML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A8653-B8B2-4572-AA58-B407CE4021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4899524-6605-4456-8EB1-1B071CC1C419}"/>
              </a:ext>
            </a:extLst>
          </p:cNvPr>
          <p:cNvSpPr/>
          <p:nvPr/>
        </p:nvSpPr>
        <p:spPr>
          <a:xfrm>
            <a:off x="458864" y="4308418"/>
            <a:ext cx="2485691" cy="154307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42" tIns="44821" rIns="89642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Training script </a:t>
            </a:r>
          </a:p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+</a:t>
            </a:r>
          </a:p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Training data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gradFill>
                <a:gsLst>
                  <a:gs pos="2917">
                    <a:prstClr val="black"/>
                  </a:gs>
                  <a:gs pos="3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E1B851-64AD-4C32-8955-30FF50A61EEC}"/>
              </a:ext>
            </a:extLst>
          </p:cNvPr>
          <p:cNvSpPr txBox="1"/>
          <p:nvPr/>
        </p:nvSpPr>
        <p:spPr>
          <a:xfrm>
            <a:off x="3526430" y="3665152"/>
            <a:ext cx="7069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Inputs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D5A75F-477E-42B2-A132-04FE9E7FD57B}"/>
              </a:ext>
            </a:extLst>
          </p:cNvPr>
          <p:cNvGrpSpPr/>
          <p:nvPr/>
        </p:nvGrpSpPr>
        <p:grpSpPr>
          <a:xfrm>
            <a:off x="458864" y="1878862"/>
            <a:ext cx="2594423" cy="2185491"/>
            <a:chOff x="5455228" y="2606982"/>
            <a:chExt cx="2063203" cy="21854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29065F-7C68-4B34-AC49-07B4EAF93161}"/>
                </a:ext>
              </a:extLst>
            </p:cNvPr>
            <p:cNvSpPr txBox="1"/>
            <p:nvPr/>
          </p:nvSpPr>
          <p:spPr>
            <a:xfrm>
              <a:off x="5455228" y="2628023"/>
              <a:ext cx="1976735" cy="7386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3274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Automated ML Tuning Specifications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6DE4EFB-0B85-475F-9D65-7A70EA12D4A0}"/>
                </a:ext>
              </a:extLst>
            </p:cNvPr>
            <p:cNvSpPr txBox="1"/>
            <p:nvPr/>
          </p:nvSpPr>
          <p:spPr>
            <a:xfrm>
              <a:off x="5510221" y="3358234"/>
              <a:ext cx="2008210" cy="1434239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Hyperparameter ranges</a:t>
              </a:r>
            </a:p>
            <a:p>
              <a:pPr marL="0" marR="0" lvl="0" indent="0" algn="l" defTabSz="91436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Optimization metric</a:t>
              </a:r>
            </a:p>
            <a:p>
              <a:pPr marL="0" marR="0" lvl="0" indent="0" algn="l" defTabSz="91436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Early Termination Policy</a:t>
              </a:r>
            </a:p>
            <a:p>
              <a:pPr marL="0" marR="0" lvl="0" indent="0" algn="l" defTabSz="91436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Budget – Time / Compute </a:t>
              </a:r>
            </a:p>
            <a:p>
              <a:pPr marL="0" marR="0" lvl="0" indent="0" algn="l" defTabSz="91436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# parallel runs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2F6DB71-076F-4134-BE1E-FF4B4A70C76C}"/>
                </a:ext>
              </a:extLst>
            </p:cNvPr>
            <p:cNvGrpSpPr/>
            <p:nvPr/>
          </p:nvGrpSpPr>
          <p:grpSpPr>
            <a:xfrm>
              <a:off x="5455228" y="2606982"/>
              <a:ext cx="1978333" cy="2177038"/>
              <a:chOff x="3345873" y="2606982"/>
              <a:chExt cx="2139874" cy="217703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BE401A9-E7AD-4061-88A3-B71B5712AFFB}"/>
                  </a:ext>
                </a:extLst>
              </p:cNvPr>
              <p:cNvSpPr/>
              <p:nvPr/>
            </p:nvSpPr>
            <p:spPr bwMode="auto">
              <a:xfrm>
                <a:off x="3347602" y="2606982"/>
                <a:ext cx="2138145" cy="2177038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7817B04-10E2-454E-B2F7-8D56280028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5873" y="3311287"/>
                <a:ext cx="2139874" cy="0"/>
              </a:xfrm>
              <a:prstGeom prst="line">
                <a:avLst/>
              </a:prstGeom>
              <a:ln w="12700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70E7728-7C95-4590-8B01-4B9FC311F805}"/>
              </a:ext>
            </a:extLst>
          </p:cNvPr>
          <p:cNvGrpSpPr/>
          <p:nvPr/>
        </p:nvGrpSpPr>
        <p:grpSpPr>
          <a:xfrm>
            <a:off x="3187192" y="1878861"/>
            <a:ext cx="1567670" cy="3972621"/>
            <a:chOff x="1859083" y="2339433"/>
            <a:chExt cx="1162991" cy="3486866"/>
          </a:xfrm>
        </p:grpSpPr>
        <p:sp>
          <p:nvSpPr>
            <p:cNvPr id="33" name="Right Bracket 32">
              <a:extLst>
                <a:ext uri="{FF2B5EF4-FFF2-40B4-BE49-F238E27FC236}">
                  <a16:creationId xmlns:a16="http://schemas.microsoft.com/office/drawing/2014/main" id="{CC64A254-0AF1-441F-B3AB-45C67442B9A6}"/>
                </a:ext>
              </a:extLst>
            </p:cNvPr>
            <p:cNvSpPr/>
            <p:nvPr/>
          </p:nvSpPr>
          <p:spPr>
            <a:xfrm>
              <a:off x="1859083" y="2339433"/>
              <a:ext cx="152328" cy="3486866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tx2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F57E39E-D1F2-4432-B1B0-009B80411E94}"/>
                </a:ext>
              </a:extLst>
            </p:cNvPr>
            <p:cNvCxnSpPr>
              <a:cxnSpLocks/>
            </p:cNvCxnSpPr>
            <p:nvPr/>
          </p:nvCxnSpPr>
          <p:spPr>
            <a:xfrm>
              <a:off x="2011411" y="4250273"/>
              <a:ext cx="1010663" cy="0"/>
            </a:xfrm>
            <a:prstGeom prst="straightConnector1">
              <a:avLst/>
            </a:prstGeom>
            <a:ln w="12700">
              <a:solidFill>
                <a:schemeClr val="tx2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09D1BF-E835-41E0-8093-3C81EDF04CC1}"/>
              </a:ext>
            </a:extLst>
          </p:cNvPr>
          <p:cNvGrpSpPr/>
          <p:nvPr/>
        </p:nvGrpSpPr>
        <p:grpSpPr>
          <a:xfrm>
            <a:off x="4754862" y="2541536"/>
            <a:ext cx="3033289" cy="1921004"/>
            <a:chOff x="4974852" y="2005431"/>
            <a:chExt cx="3033289" cy="19210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7C8460-E32C-4B7A-B9A2-6381C67D9B72}"/>
                </a:ext>
              </a:extLst>
            </p:cNvPr>
            <p:cNvSpPr txBox="1"/>
            <p:nvPr/>
          </p:nvSpPr>
          <p:spPr>
            <a:xfrm>
              <a:off x="5244133" y="3121223"/>
              <a:ext cx="249472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Azure Automated ML</a:t>
              </a:r>
            </a:p>
          </p:txBody>
        </p:sp>
        <p:sp>
          <p:nvSpPr>
            <p:cNvPr id="35" name="Freeform 146">
              <a:extLst>
                <a:ext uri="{FF2B5EF4-FFF2-40B4-BE49-F238E27FC236}">
                  <a16:creationId xmlns:a16="http://schemas.microsoft.com/office/drawing/2014/main" id="{97F5633D-3D63-48CB-B4AA-5D5CAC3FFF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74852" y="2005431"/>
              <a:ext cx="3033289" cy="1921004"/>
            </a:xfrm>
            <a:custGeom>
              <a:avLst/>
              <a:gdLst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246680 w 878349"/>
                <a:gd name="connsiteY17" fmla="*/ 161619 h 545581"/>
                <a:gd name="connsiteX18" fmla="*/ 490507 w 878349"/>
                <a:gd name="connsiteY18" fmla="*/ 0 h 545581"/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490507 w 878349"/>
                <a:gd name="connsiteY17" fmla="*/ 0 h 545581"/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490507 w 878349"/>
                <a:gd name="connsiteY17" fmla="*/ 0 h 545581"/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490507 w 878349"/>
                <a:gd name="connsiteY17" fmla="*/ 0 h 545581"/>
                <a:gd name="connsiteX0" fmla="*/ 490507 w 878349"/>
                <a:gd name="connsiteY0" fmla="*/ 12 h 545593"/>
                <a:gd name="connsiteX1" fmla="*/ 755129 w 878349"/>
                <a:gd name="connsiteY1" fmla="*/ 264634 h 545593"/>
                <a:gd name="connsiteX2" fmla="*/ 753041 w 878349"/>
                <a:gd name="connsiteY2" fmla="*/ 285343 h 545593"/>
                <a:gd name="connsiteX3" fmla="*/ 798544 w 878349"/>
                <a:gd name="connsiteY3" fmla="*/ 294530 h 545593"/>
                <a:gd name="connsiteX4" fmla="*/ 878349 w 878349"/>
                <a:gd name="connsiteY4" fmla="*/ 414927 h 545593"/>
                <a:gd name="connsiteX5" fmla="*/ 798544 w 878349"/>
                <a:gd name="connsiteY5" fmla="*/ 535325 h 545593"/>
                <a:gd name="connsiteX6" fmla="*/ 759827 w 878349"/>
                <a:gd name="connsiteY6" fmla="*/ 543141 h 545593"/>
                <a:gd name="connsiteX7" fmla="*/ 753908 w 878349"/>
                <a:gd name="connsiteY7" fmla="*/ 545593 h 545593"/>
                <a:gd name="connsiteX8" fmla="*/ 747683 w 878349"/>
                <a:gd name="connsiteY8" fmla="*/ 545593 h 545593"/>
                <a:gd name="connsiteX9" fmla="*/ 190471 w 878349"/>
                <a:gd name="connsiteY9" fmla="*/ 545593 h 545593"/>
                <a:gd name="connsiteX10" fmla="*/ 166602 w 878349"/>
                <a:gd name="connsiteY10" fmla="*/ 545593 h 545593"/>
                <a:gd name="connsiteX11" fmla="*/ 158924 w 878349"/>
                <a:gd name="connsiteY11" fmla="*/ 542413 h 545593"/>
                <a:gd name="connsiteX12" fmla="*/ 152084 w 878349"/>
                <a:gd name="connsiteY12" fmla="*/ 541724 h 545593"/>
                <a:gd name="connsiteX13" fmla="*/ 0 w 878349"/>
                <a:gd name="connsiteY13" fmla="*/ 355122 h 545593"/>
                <a:gd name="connsiteX14" fmla="*/ 190471 w 878349"/>
                <a:gd name="connsiteY14" fmla="*/ 164651 h 545593"/>
                <a:gd name="connsiteX15" fmla="*/ 228858 w 878349"/>
                <a:gd name="connsiteY15" fmla="*/ 168521 h 545593"/>
                <a:gd name="connsiteX16" fmla="*/ 244320 w 878349"/>
                <a:gd name="connsiteY16" fmla="*/ 173321 h 545593"/>
                <a:gd name="connsiteX17" fmla="*/ 490507 w 878349"/>
                <a:gd name="connsiteY17" fmla="*/ 12 h 545593"/>
                <a:gd name="connsiteX0" fmla="*/ 490507 w 878349"/>
                <a:gd name="connsiteY0" fmla="*/ 13 h 545594"/>
                <a:gd name="connsiteX1" fmla="*/ 755129 w 878349"/>
                <a:gd name="connsiteY1" fmla="*/ 264635 h 545594"/>
                <a:gd name="connsiteX2" fmla="*/ 753041 w 878349"/>
                <a:gd name="connsiteY2" fmla="*/ 285344 h 545594"/>
                <a:gd name="connsiteX3" fmla="*/ 798544 w 878349"/>
                <a:gd name="connsiteY3" fmla="*/ 294531 h 545594"/>
                <a:gd name="connsiteX4" fmla="*/ 878349 w 878349"/>
                <a:gd name="connsiteY4" fmla="*/ 414928 h 545594"/>
                <a:gd name="connsiteX5" fmla="*/ 798544 w 878349"/>
                <a:gd name="connsiteY5" fmla="*/ 535326 h 545594"/>
                <a:gd name="connsiteX6" fmla="*/ 759827 w 878349"/>
                <a:gd name="connsiteY6" fmla="*/ 543142 h 545594"/>
                <a:gd name="connsiteX7" fmla="*/ 753908 w 878349"/>
                <a:gd name="connsiteY7" fmla="*/ 545594 h 545594"/>
                <a:gd name="connsiteX8" fmla="*/ 747683 w 878349"/>
                <a:gd name="connsiteY8" fmla="*/ 545594 h 545594"/>
                <a:gd name="connsiteX9" fmla="*/ 190471 w 878349"/>
                <a:gd name="connsiteY9" fmla="*/ 545594 h 545594"/>
                <a:gd name="connsiteX10" fmla="*/ 166602 w 878349"/>
                <a:gd name="connsiteY10" fmla="*/ 545594 h 545594"/>
                <a:gd name="connsiteX11" fmla="*/ 158924 w 878349"/>
                <a:gd name="connsiteY11" fmla="*/ 542414 h 545594"/>
                <a:gd name="connsiteX12" fmla="*/ 152084 w 878349"/>
                <a:gd name="connsiteY12" fmla="*/ 541725 h 545594"/>
                <a:gd name="connsiteX13" fmla="*/ 0 w 878349"/>
                <a:gd name="connsiteY13" fmla="*/ 355123 h 545594"/>
                <a:gd name="connsiteX14" fmla="*/ 190471 w 878349"/>
                <a:gd name="connsiteY14" fmla="*/ 164652 h 545594"/>
                <a:gd name="connsiteX15" fmla="*/ 228858 w 878349"/>
                <a:gd name="connsiteY15" fmla="*/ 168522 h 545594"/>
                <a:gd name="connsiteX16" fmla="*/ 244320 w 878349"/>
                <a:gd name="connsiteY16" fmla="*/ 173322 h 545594"/>
                <a:gd name="connsiteX17" fmla="*/ 490507 w 878349"/>
                <a:gd name="connsiteY17" fmla="*/ 13 h 545594"/>
                <a:gd name="connsiteX0" fmla="*/ 490507 w 878349"/>
                <a:gd name="connsiteY0" fmla="*/ 471 h 546052"/>
                <a:gd name="connsiteX1" fmla="*/ 755129 w 878349"/>
                <a:gd name="connsiteY1" fmla="*/ 265093 h 546052"/>
                <a:gd name="connsiteX2" fmla="*/ 753041 w 878349"/>
                <a:gd name="connsiteY2" fmla="*/ 285802 h 546052"/>
                <a:gd name="connsiteX3" fmla="*/ 798544 w 878349"/>
                <a:gd name="connsiteY3" fmla="*/ 294989 h 546052"/>
                <a:gd name="connsiteX4" fmla="*/ 878349 w 878349"/>
                <a:gd name="connsiteY4" fmla="*/ 415386 h 546052"/>
                <a:gd name="connsiteX5" fmla="*/ 798544 w 878349"/>
                <a:gd name="connsiteY5" fmla="*/ 535784 h 546052"/>
                <a:gd name="connsiteX6" fmla="*/ 759827 w 878349"/>
                <a:gd name="connsiteY6" fmla="*/ 543600 h 546052"/>
                <a:gd name="connsiteX7" fmla="*/ 753908 w 878349"/>
                <a:gd name="connsiteY7" fmla="*/ 546052 h 546052"/>
                <a:gd name="connsiteX8" fmla="*/ 747683 w 878349"/>
                <a:gd name="connsiteY8" fmla="*/ 546052 h 546052"/>
                <a:gd name="connsiteX9" fmla="*/ 190471 w 878349"/>
                <a:gd name="connsiteY9" fmla="*/ 546052 h 546052"/>
                <a:gd name="connsiteX10" fmla="*/ 166602 w 878349"/>
                <a:gd name="connsiteY10" fmla="*/ 546052 h 546052"/>
                <a:gd name="connsiteX11" fmla="*/ 158924 w 878349"/>
                <a:gd name="connsiteY11" fmla="*/ 542872 h 546052"/>
                <a:gd name="connsiteX12" fmla="*/ 152084 w 878349"/>
                <a:gd name="connsiteY12" fmla="*/ 542183 h 546052"/>
                <a:gd name="connsiteX13" fmla="*/ 0 w 878349"/>
                <a:gd name="connsiteY13" fmla="*/ 355581 h 546052"/>
                <a:gd name="connsiteX14" fmla="*/ 190471 w 878349"/>
                <a:gd name="connsiteY14" fmla="*/ 165110 h 546052"/>
                <a:gd name="connsiteX15" fmla="*/ 228858 w 878349"/>
                <a:gd name="connsiteY15" fmla="*/ 168980 h 546052"/>
                <a:gd name="connsiteX16" fmla="*/ 244320 w 878349"/>
                <a:gd name="connsiteY16" fmla="*/ 173780 h 546052"/>
                <a:gd name="connsiteX17" fmla="*/ 490507 w 878349"/>
                <a:gd name="connsiteY17" fmla="*/ 471 h 546052"/>
                <a:gd name="connsiteX0" fmla="*/ 490507 w 878349"/>
                <a:gd name="connsiteY0" fmla="*/ 2380 h 547961"/>
                <a:gd name="connsiteX1" fmla="*/ 753041 w 878349"/>
                <a:gd name="connsiteY1" fmla="*/ 287711 h 547961"/>
                <a:gd name="connsiteX2" fmla="*/ 798544 w 878349"/>
                <a:gd name="connsiteY2" fmla="*/ 296898 h 547961"/>
                <a:gd name="connsiteX3" fmla="*/ 878349 w 878349"/>
                <a:gd name="connsiteY3" fmla="*/ 417295 h 547961"/>
                <a:gd name="connsiteX4" fmla="*/ 798544 w 878349"/>
                <a:gd name="connsiteY4" fmla="*/ 537693 h 547961"/>
                <a:gd name="connsiteX5" fmla="*/ 759827 w 878349"/>
                <a:gd name="connsiteY5" fmla="*/ 545509 h 547961"/>
                <a:gd name="connsiteX6" fmla="*/ 753908 w 878349"/>
                <a:gd name="connsiteY6" fmla="*/ 547961 h 547961"/>
                <a:gd name="connsiteX7" fmla="*/ 747683 w 878349"/>
                <a:gd name="connsiteY7" fmla="*/ 547961 h 547961"/>
                <a:gd name="connsiteX8" fmla="*/ 190471 w 878349"/>
                <a:gd name="connsiteY8" fmla="*/ 547961 h 547961"/>
                <a:gd name="connsiteX9" fmla="*/ 166602 w 878349"/>
                <a:gd name="connsiteY9" fmla="*/ 547961 h 547961"/>
                <a:gd name="connsiteX10" fmla="*/ 158924 w 878349"/>
                <a:gd name="connsiteY10" fmla="*/ 544781 h 547961"/>
                <a:gd name="connsiteX11" fmla="*/ 152084 w 878349"/>
                <a:gd name="connsiteY11" fmla="*/ 544092 h 547961"/>
                <a:gd name="connsiteX12" fmla="*/ 0 w 878349"/>
                <a:gd name="connsiteY12" fmla="*/ 357490 h 547961"/>
                <a:gd name="connsiteX13" fmla="*/ 190471 w 878349"/>
                <a:gd name="connsiteY13" fmla="*/ 167019 h 547961"/>
                <a:gd name="connsiteX14" fmla="*/ 228858 w 878349"/>
                <a:gd name="connsiteY14" fmla="*/ 170889 h 547961"/>
                <a:gd name="connsiteX15" fmla="*/ 244320 w 878349"/>
                <a:gd name="connsiteY15" fmla="*/ 175689 h 547961"/>
                <a:gd name="connsiteX16" fmla="*/ 490507 w 878349"/>
                <a:gd name="connsiteY16" fmla="*/ 2380 h 547961"/>
                <a:gd name="connsiteX0" fmla="*/ 490507 w 878349"/>
                <a:gd name="connsiteY0" fmla="*/ 30 h 545611"/>
                <a:gd name="connsiteX1" fmla="*/ 753041 w 878349"/>
                <a:gd name="connsiteY1" fmla="*/ 285361 h 545611"/>
                <a:gd name="connsiteX2" fmla="*/ 798544 w 878349"/>
                <a:gd name="connsiteY2" fmla="*/ 294548 h 545611"/>
                <a:gd name="connsiteX3" fmla="*/ 878349 w 878349"/>
                <a:gd name="connsiteY3" fmla="*/ 414945 h 545611"/>
                <a:gd name="connsiteX4" fmla="*/ 798544 w 878349"/>
                <a:gd name="connsiteY4" fmla="*/ 535343 h 545611"/>
                <a:gd name="connsiteX5" fmla="*/ 759827 w 878349"/>
                <a:gd name="connsiteY5" fmla="*/ 543159 h 545611"/>
                <a:gd name="connsiteX6" fmla="*/ 753908 w 878349"/>
                <a:gd name="connsiteY6" fmla="*/ 545611 h 545611"/>
                <a:gd name="connsiteX7" fmla="*/ 747683 w 878349"/>
                <a:gd name="connsiteY7" fmla="*/ 545611 h 545611"/>
                <a:gd name="connsiteX8" fmla="*/ 190471 w 878349"/>
                <a:gd name="connsiteY8" fmla="*/ 545611 h 545611"/>
                <a:gd name="connsiteX9" fmla="*/ 166602 w 878349"/>
                <a:gd name="connsiteY9" fmla="*/ 545611 h 545611"/>
                <a:gd name="connsiteX10" fmla="*/ 158924 w 878349"/>
                <a:gd name="connsiteY10" fmla="*/ 542431 h 545611"/>
                <a:gd name="connsiteX11" fmla="*/ 152084 w 878349"/>
                <a:gd name="connsiteY11" fmla="*/ 541742 h 545611"/>
                <a:gd name="connsiteX12" fmla="*/ 0 w 878349"/>
                <a:gd name="connsiteY12" fmla="*/ 355140 h 545611"/>
                <a:gd name="connsiteX13" fmla="*/ 190471 w 878349"/>
                <a:gd name="connsiteY13" fmla="*/ 164669 h 545611"/>
                <a:gd name="connsiteX14" fmla="*/ 228858 w 878349"/>
                <a:gd name="connsiteY14" fmla="*/ 168539 h 545611"/>
                <a:gd name="connsiteX15" fmla="*/ 244320 w 878349"/>
                <a:gd name="connsiteY15" fmla="*/ 173339 h 545611"/>
                <a:gd name="connsiteX16" fmla="*/ 490507 w 878349"/>
                <a:gd name="connsiteY16" fmla="*/ 30 h 545611"/>
                <a:gd name="connsiteX0" fmla="*/ 490507 w 878349"/>
                <a:gd name="connsiteY0" fmla="*/ 30 h 545611"/>
                <a:gd name="connsiteX1" fmla="*/ 753041 w 878349"/>
                <a:gd name="connsiteY1" fmla="*/ 285361 h 545611"/>
                <a:gd name="connsiteX2" fmla="*/ 798544 w 878349"/>
                <a:gd name="connsiteY2" fmla="*/ 294548 h 545611"/>
                <a:gd name="connsiteX3" fmla="*/ 878349 w 878349"/>
                <a:gd name="connsiteY3" fmla="*/ 414945 h 545611"/>
                <a:gd name="connsiteX4" fmla="*/ 798544 w 878349"/>
                <a:gd name="connsiteY4" fmla="*/ 535343 h 545611"/>
                <a:gd name="connsiteX5" fmla="*/ 759827 w 878349"/>
                <a:gd name="connsiteY5" fmla="*/ 543159 h 545611"/>
                <a:gd name="connsiteX6" fmla="*/ 753908 w 878349"/>
                <a:gd name="connsiteY6" fmla="*/ 545611 h 545611"/>
                <a:gd name="connsiteX7" fmla="*/ 747683 w 878349"/>
                <a:gd name="connsiteY7" fmla="*/ 545611 h 545611"/>
                <a:gd name="connsiteX8" fmla="*/ 190471 w 878349"/>
                <a:gd name="connsiteY8" fmla="*/ 545611 h 545611"/>
                <a:gd name="connsiteX9" fmla="*/ 166602 w 878349"/>
                <a:gd name="connsiteY9" fmla="*/ 545611 h 545611"/>
                <a:gd name="connsiteX10" fmla="*/ 158924 w 878349"/>
                <a:gd name="connsiteY10" fmla="*/ 542431 h 545611"/>
                <a:gd name="connsiteX11" fmla="*/ 152084 w 878349"/>
                <a:gd name="connsiteY11" fmla="*/ 541742 h 545611"/>
                <a:gd name="connsiteX12" fmla="*/ 0 w 878349"/>
                <a:gd name="connsiteY12" fmla="*/ 355140 h 545611"/>
                <a:gd name="connsiteX13" fmla="*/ 190471 w 878349"/>
                <a:gd name="connsiteY13" fmla="*/ 164669 h 545611"/>
                <a:gd name="connsiteX14" fmla="*/ 228858 w 878349"/>
                <a:gd name="connsiteY14" fmla="*/ 168539 h 545611"/>
                <a:gd name="connsiteX15" fmla="*/ 244320 w 878349"/>
                <a:gd name="connsiteY15" fmla="*/ 173339 h 545611"/>
                <a:gd name="connsiteX16" fmla="*/ 490507 w 878349"/>
                <a:gd name="connsiteY16" fmla="*/ 30 h 545611"/>
                <a:gd name="connsiteX0" fmla="*/ 490507 w 878349"/>
                <a:gd name="connsiteY0" fmla="*/ 24 h 545605"/>
                <a:gd name="connsiteX1" fmla="*/ 753041 w 878349"/>
                <a:gd name="connsiteY1" fmla="*/ 285355 h 545605"/>
                <a:gd name="connsiteX2" fmla="*/ 798544 w 878349"/>
                <a:gd name="connsiteY2" fmla="*/ 294542 h 545605"/>
                <a:gd name="connsiteX3" fmla="*/ 878349 w 878349"/>
                <a:gd name="connsiteY3" fmla="*/ 414939 h 545605"/>
                <a:gd name="connsiteX4" fmla="*/ 798544 w 878349"/>
                <a:gd name="connsiteY4" fmla="*/ 535337 h 545605"/>
                <a:gd name="connsiteX5" fmla="*/ 759827 w 878349"/>
                <a:gd name="connsiteY5" fmla="*/ 543153 h 545605"/>
                <a:gd name="connsiteX6" fmla="*/ 753908 w 878349"/>
                <a:gd name="connsiteY6" fmla="*/ 545605 h 545605"/>
                <a:gd name="connsiteX7" fmla="*/ 747683 w 878349"/>
                <a:gd name="connsiteY7" fmla="*/ 545605 h 545605"/>
                <a:gd name="connsiteX8" fmla="*/ 190471 w 878349"/>
                <a:gd name="connsiteY8" fmla="*/ 545605 h 545605"/>
                <a:gd name="connsiteX9" fmla="*/ 166602 w 878349"/>
                <a:gd name="connsiteY9" fmla="*/ 545605 h 545605"/>
                <a:gd name="connsiteX10" fmla="*/ 158924 w 878349"/>
                <a:gd name="connsiteY10" fmla="*/ 542425 h 545605"/>
                <a:gd name="connsiteX11" fmla="*/ 152084 w 878349"/>
                <a:gd name="connsiteY11" fmla="*/ 541736 h 545605"/>
                <a:gd name="connsiteX12" fmla="*/ 0 w 878349"/>
                <a:gd name="connsiteY12" fmla="*/ 355134 h 545605"/>
                <a:gd name="connsiteX13" fmla="*/ 190471 w 878349"/>
                <a:gd name="connsiteY13" fmla="*/ 164663 h 545605"/>
                <a:gd name="connsiteX14" fmla="*/ 228858 w 878349"/>
                <a:gd name="connsiteY14" fmla="*/ 168533 h 545605"/>
                <a:gd name="connsiteX15" fmla="*/ 244320 w 878349"/>
                <a:gd name="connsiteY15" fmla="*/ 173333 h 545605"/>
                <a:gd name="connsiteX16" fmla="*/ 490507 w 878349"/>
                <a:gd name="connsiteY16" fmla="*/ 24 h 545605"/>
                <a:gd name="connsiteX0" fmla="*/ 490507 w 878349"/>
                <a:gd name="connsiteY0" fmla="*/ 24 h 545605"/>
                <a:gd name="connsiteX1" fmla="*/ 753041 w 878349"/>
                <a:gd name="connsiteY1" fmla="*/ 285355 h 545605"/>
                <a:gd name="connsiteX2" fmla="*/ 798544 w 878349"/>
                <a:gd name="connsiteY2" fmla="*/ 294542 h 545605"/>
                <a:gd name="connsiteX3" fmla="*/ 878349 w 878349"/>
                <a:gd name="connsiteY3" fmla="*/ 414939 h 545605"/>
                <a:gd name="connsiteX4" fmla="*/ 798544 w 878349"/>
                <a:gd name="connsiteY4" fmla="*/ 535337 h 545605"/>
                <a:gd name="connsiteX5" fmla="*/ 759827 w 878349"/>
                <a:gd name="connsiteY5" fmla="*/ 543153 h 545605"/>
                <a:gd name="connsiteX6" fmla="*/ 753908 w 878349"/>
                <a:gd name="connsiteY6" fmla="*/ 545605 h 545605"/>
                <a:gd name="connsiteX7" fmla="*/ 747683 w 878349"/>
                <a:gd name="connsiteY7" fmla="*/ 545605 h 545605"/>
                <a:gd name="connsiteX8" fmla="*/ 190471 w 878349"/>
                <a:gd name="connsiteY8" fmla="*/ 545605 h 545605"/>
                <a:gd name="connsiteX9" fmla="*/ 166602 w 878349"/>
                <a:gd name="connsiteY9" fmla="*/ 545605 h 545605"/>
                <a:gd name="connsiteX10" fmla="*/ 158924 w 878349"/>
                <a:gd name="connsiteY10" fmla="*/ 542425 h 545605"/>
                <a:gd name="connsiteX11" fmla="*/ 152084 w 878349"/>
                <a:gd name="connsiteY11" fmla="*/ 541736 h 545605"/>
                <a:gd name="connsiteX12" fmla="*/ 0 w 878349"/>
                <a:gd name="connsiteY12" fmla="*/ 355134 h 545605"/>
                <a:gd name="connsiteX13" fmla="*/ 190471 w 878349"/>
                <a:gd name="connsiteY13" fmla="*/ 164663 h 545605"/>
                <a:gd name="connsiteX14" fmla="*/ 228858 w 878349"/>
                <a:gd name="connsiteY14" fmla="*/ 168533 h 545605"/>
                <a:gd name="connsiteX15" fmla="*/ 244320 w 878349"/>
                <a:gd name="connsiteY15" fmla="*/ 173333 h 545605"/>
                <a:gd name="connsiteX16" fmla="*/ 490507 w 878349"/>
                <a:gd name="connsiteY16" fmla="*/ 24 h 545605"/>
                <a:gd name="connsiteX0" fmla="*/ 490507 w 878349"/>
                <a:gd name="connsiteY0" fmla="*/ 24 h 545605"/>
                <a:gd name="connsiteX1" fmla="*/ 753041 w 878349"/>
                <a:gd name="connsiteY1" fmla="*/ 285355 h 545605"/>
                <a:gd name="connsiteX2" fmla="*/ 798544 w 878349"/>
                <a:gd name="connsiteY2" fmla="*/ 294542 h 545605"/>
                <a:gd name="connsiteX3" fmla="*/ 878349 w 878349"/>
                <a:gd name="connsiteY3" fmla="*/ 414939 h 545605"/>
                <a:gd name="connsiteX4" fmla="*/ 798544 w 878349"/>
                <a:gd name="connsiteY4" fmla="*/ 535337 h 545605"/>
                <a:gd name="connsiteX5" fmla="*/ 759827 w 878349"/>
                <a:gd name="connsiteY5" fmla="*/ 543153 h 545605"/>
                <a:gd name="connsiteX6" fmla="*/ 753908 w 878349"/>
                <a:gd name="connsiteY6" fmla="*/ 545605 h 545605"/>
                <a:gd name="connsiteX7" fmla="*/ 747683 w 878349"/>
                <a:gd name="connsiteY7" fmla="*/ 545605 h 545605"/>
                <a:gd name="connsiteX8" fmla="*/ 190471 w 878349"/>
                <a:gd name="connsiteY8" fmla="*/ 545605 h 545605"/>
                <a:gd name="connsiteX9" fmla="*/ 166602 w 878349"/>
                <a:gd name="connsiteY9" fmla="*/ 545605 h 545605"/>
                <a:gd name="connsiteX10" fmla="*/ 158924 w 878349"/>
                <a:gd name="connsiteY10" fmla="*/ 542425 h 545605"/>
                <a:gd name="connsiteX11" fmla="*/ 152084 w 878349"/>
                <a:gd name="connsiteY11" fmla="*/ 541736 h 545605"/>
                <a:gd name="connsiteX12" fmla="*/ 0 w 878349"/>
                <a:gd name="connsiteY12" fmla="*/ 355134 h 545605"/>
                <a:gd name="connsiteX13" fmla="*/ 190471 w 878349"/>
                <a:gd name="connsiteY13" fmla="*/ 164663 h 545605"/>
                <a:gd name="connsiteX14" fmla="*/ 228858 w 878349"/>
                <a:gd name="connsiteY14" fmla="*/ 168533 h 545605"/>
                <a:gd name="connsiteX15" fmla="*/ 244320 w 878349"/>
                <a:gd name="connsiteY15" fmla="*/ 173333 h 545605"/>
                <a:gd name="connsiteX16" fmla="*/ 490507 w 878349"/>
                <a:gd name="connsiteY16" fmla="*/ 24 h 545605"/>
                <a:gd name="connsiteX0" fmla="*/ 526204 w 878349"/>
                <a:gd name="connsiteY0" fmla="*/ 25 h 542852"/>
                <a:gd name="connsiteX1" fmla="*/ 753041 w 878349"/>
                <a:gd name="connsiteY1" fmla="*/ 282602 h 542852"/>
                <a:gd name="connsiteX2" fmla="*/ 798544 w 878349"/>
                <a:gd name="connsiteY2" fmla="*/ 291789 h 542852"/>
                <a:gd name="connsiteX3" fmla="*/ 878349 w 878349"/>
                <a:gd name="connsiteY3" fmla="*/ 412186 h 542852"/>
                <a:gd name="connsiteX4" fmla="*/ 798544 w 878349"/>
                <a:gd name="connsiteY4" fmla="*/ 532584 h 542852"/>
                <a:gd name="connsiteX5" fmla="*/ 759827 w 878349"/>
                <a:gd name="connsiteY5" fmla="*/ 540400 h 542852"/>
                <a:gd name="connsiteX6" fmla="*/ 753908 w 878349"/>
                <a:gd name="connsiteY6" fmla="*/ 542852 h 542852"/>
                <a:gd name="connsiteX7" fmla="*/ 747683 w 878349"/>
                <a:gd name="connsiteY7" fmla="*/ 542852 h 542852"/>
                <a:gd name="connsiteX8" fmla="*/ 190471 w 878349"/>
                <a:gd name="connsiteY8" fmla="*/ 542852 h 542852"/>
                <a:gd name="connsiteX9" fmla="*/ 166602 w 878349"/>
                <a:gd name="connsiteY9" fmla="*/ 542852 h 542852"/>
                <a:gd name="connsiteX10" fmla="*/ 158924 w 878349"/>
                <a:gd name="connsiteY10" fmla="*/ 539672 h 542852"/>
                <a:gd name="connsiteX11" fmla="*/ 152084 w 878349"/>
                <a:gd name="connsiteY11" fmla="*/ 538983 h 542852"/>
                <a:gd name="connsiteX12" fmla="*/ 0 w 878349"/>
                <a:gd name="connsiteY12" fmla="*/ 352381 h 542852"/>
                <a:gd name="connsiteX13" fmla="*/ 190471 w 878349"/>
                <a:gd name="connsiteY13" fmla="*/ 161910 h 542852"/>
                <a:gd name="connsiteX14" fmla="*/ 228858 w 878349"/>
                <a:gd name="connsiteY14" fmla="*/ 165780 h 542852"/>
                <a:gd name="connsiteX15" fmla="*/ 244320 w 878349"/>
                <a:gd name="connsiteY15" fmla="*/ 170580 h 542852"/>
                <a:gd name="connsiteX16" fmla="*/ 526204 w 878349"/>
                <a:gd name="connsiteY16" fmla="*/ 25 h 542852"/>
                <a:gd name="connsiteX0" fmla="*/ 526204 w 878349"/>
                <a:gd name="connsiteY0" fmla="*/ 3284 h 546111"/>
                <a:gd name="connsiteX1" fmla="*/ 753041 w 878349"/>
                <a:gd name="connsiteY1" fmla="*/ 285861 h 546111"/>
                <a:gd name="connsiteX2" fmla="*/ 798544 w 878349"/>
                <a:gd name="connsiteY2" fmla="*/ 295048 h 546111"/>
                <a:gd name="connsiteX3" fmla="*/ 878349 w 878349"/>
                <a:gd name="connsiteY3" fmla="*/ 415445 h 546111"/>
                <a:gd name="connsiteX4" fmla="*/ 798544 w 878349"/>
                <a:gd name="connsiteY4" fmla="*/ 535843 h 546111"/>
                <a:gd name="connsiteX5" fmla="*/ 759827 w 878349"/>
                <a:gd name="connsiteY5" fmla="*/ 543659 h 546111"/>
                <a:gd name="connsiteX6" fmla="*/ 753908 w 878349"/>
                <a:gd name="connsiteY6" fmla="*/ 546111 h 546111"/>
                <a:gd name="connsiteX7" fmla="*/ 747683 w 878349"/>
                <a:gd name="connsiteY7" fmla="*/ 546111 h 546111"/>
                <a:gd name="connsiteX8" fmla="*/ 190471 w 878349"/>
                <a:gd name="connsiteY8" fmla="*/ 546111 h 546111"/>
                <a:gd name="connsiteX9" fmla="*/ 166602 w 878349"/>
                <a:gd name="connsiteY9" fmla="*/ 546111 h 546111"/>
                <a:gd name="connsiteX10" fmla="*/ 158924 w 878349"/>
                <a:gd name="connsiteY10" fmla="*/ 542931 h 546111"/>
                <a:gd name="connsiteX11" fmla="*/ 152084 w 878349"/>
                <a:gd name="connsiteY11" fmla="*/ 542242 h 546111"/>
                <a:gd name="connsiteX12" fmla="*/ 0 w 878349"/>
                <a:gd name="connsiteY12" fmla="*/ 355640 h 546111"/>
                <a:gd name="connsiteX13" fmla="*/ 190471 w 878349"/>
                <a:gd name="connsiteY13" fmla="*/ 165169 h 546111"/>
                <a:gd name="connsiteX14" fmla="*/ 228858 w 878349"/>
                <a:gd name="connsiteY14" fmla="*/ 169039 h 546111"/>
                <a:gd name="connsiteX15" fmla="*/ 244320 w 878349"/>
                <a:gd name="connsiteY15" fmla="*/ 173839 h 546111"/>
                <a:gd name="connsiteX16" fmla="*/ 526204 w 878349"/>
                <a:gd name="connsiteY16" fmla="*/ 3284 h 546111"/>
                <a:gd name="connsiteX0" fmla="*/ 526204 w 878349"/>
                <a:gd name="connsiteY0" fmla="*/ 4488 h 547315"/>
                <a:gd name="connsiteX1" fmla="*/ 753041 w 878349"/>
                <a:gd name="connsiteY1" fmla="*/ 287065 h 547315"/>
                <a:gd name="connsiteX2" fmla="*/ 798544 w 878349"/>
                <a:gd name="connsiteY2" fmla="*/ 296252 h 547315"/>
                <a:gd name="connsiteX3" fmla="*/ 878349 w 878349"/>
                <a:gd name="connsiteY3" fmla="*/ 416649 h 547315"/>
                <a:gd name="connsiteX4" fmla="*/ 798544 w 878349"/>
                <a:gd name="connsiteY4" fmla="*/ 537047 h 547315"/>
                <a:gd name="connsiteX5" fmla="*/ 759827 w 878349"/>
                <a:gd name="connsiteY5" fmla="*/ 544863 h 547315"/>
                <a:gd name="connsiteX6" fmla="*/ 753908 w 878349"/>
                <a:gd name="connsiteY6" fmla="*/ 547315 h 547315"/>
                <a:gd name="connsiteX7" fmla="*/ 747683 w 878349"/>
                <a:gd name="connsiteY7" fmla="*/ 547315 h 547315"/>
                <a:gd name="connsiteX8" fmla="*/ 190471 w 878349"/>
                <a:gd name="connsiteY8" fmla="*/ 547315 h 547315"/>
                <a:gd name="connsiteX9" fmla="*/ 166602 w 878349"/>
                <a:gd name="connsiteY9" fmla="*/ 547315 h 547315"/>
                <a:gd name="connsiteX10" fmla="*/ 158924 w 878349"/>
                <a:gd name="connsiteY10" fmla="*/ 544135 h 547315"/>
                <a:gd name="connsiteX11" fmla="*/ 152084 w 878349"/>
                <a:gd name="connsiteY11" fmla="*/ 543446 h 547315"/>
                <a:gd name="connsiteX12" fmla="*/ 0 w 878349"/>
                <a:gd name="connsiteY12" fmla="*/ 356844 h 547315"/>
                <a:gd name="connsiteX13" fmla="*/ 190471 w 878349"/>
                <a:gd name="connsiteY13" fmla="*/ 166373 h 547315"/>
                <a:gd name="connsiteX14" fmla="*/ 228858 w 878349"/>
                <a:gd name="connsiteY14" fmla="*/ 170243 h 547315"/>
                <a:gd name="connsiteX15" fmla="*/ 244320 w 878349"/>
                <a:gd name="connsiteY15" fmla="*/ 175043 h 547315"/>
                <a:gd name="connsiteX16" fmla="*/ 526204 w 878349"/>
                <a:gd name="connsiteY16" fmla="*/ 4488 h 547315"/>
                <a:gd name="connsiteX0" fmla="*/ 526204 w 878349"/>
                <a:gd name="connsiteY0" fmla="*/ 4488 h 547315"/>
                <a:gd name="connsiteX1" fmla="*/ 753041 w 878349"/>
                <a:gd name="connsiteY1" fmla="*/ 287065 h 547315"/>
                <a:gd name="connsiteX2" fmla="*/ 798544 w 878349"/>
                <a:gd name="connsiteY2" fmla="*/ 296252 h 547315"/>
                <a:gd name="connsiteX3" fmla="*/ 878349 w 878349"/>
                <a:gd name="connsiteY3" fmla="*/ 416649 h 547315"/>
                <a:gd name="connsiteX4" fmla="*/ 798544 w 878349"/>
                <a:gd name="connsiteY4" fmla="*/ 537047 h 547315"/>
                <a:gd name="connsiteX5" fmla="*/ 759827 w 878349"/>
                <a:gd name="connsiteY5" fmla="*/ 544863 h 547315"/>
                <a:gd name="connsiteX6" fmla="*/ 753908 w 878349"/>
                <a:gd name="connsiteY6" fmla="*/ 547315 h 547315"/>
                <a:gd name="connsiteX7" fmla="*/ 747683 w 878349"/>
                <a:gd name="connsiteY7" fmla="*/ 547315 h 547315"/>
                <a:gd name="connsiteX8" fmla="*/ 190471 w 878349"/>
                <a:gd name="connsiteY8" fmla="*/ 547315 h 547315"/>
                <a:gd name="connsiteX9" fmla="*/ 166602 w 878349"/>
                <a:gd name="connsiteY9" fmla="*/ 547315 h 547315"/>
                <a:gd name="connsiteX10" fmla="*/ 158924 w 878349"/>
                <a:gd name="connsiteY10" fmla="*/ 544135 h 547315"/>
                <a:gd name="connsiteX11" fmla="*/ 152084 w 878349"/>
                <a:gd name="connsiteY11" fmla="*/ 543446 h 547315"/>
                <a:gd name="connsiteX12" fmla="*/ 0 w 878349"/>
                <a:gd name="connsiteY12" fmla="*/ 356844 h 547315"/>
                <a:gd name="connsiteX13" fmla="*/ 190471 w 878349"/>
                <a:gd name="connsiteY13" fmla="*/ 166373 h 547315"/>
                <a:gd name="connsiteX14" fmla="*/ 228858 w 878349"/>
                <a:gd name="connsiteY14" fmla="*/ 170243 h 547315"/>
                <a:gd name="connsiteX15" fmla="*/ 244320 w 878349"/>
                <a:gd name="connsiteY15" fmla="*/ 175043 h 547315"/>
                <a:gd name="connsiteX16" fmla="*/ 526204 w 878349"/>
                <a:gd name="connsiteY16" fmla="*/ 4488 h 547315"/>
                <a:gd name="connsiteX0" fmla="*/ 526204 w 878349"/>
                <a:gd name="connsiteY0" fmla="*/ 4488 h 547315"/>
                <a:gd name="connsiteX1" fmla="*/ 753041 w 878349"/>
                <a:gd name="connsiteY1" fmla="*/ 287065 h 547315"/>
                <a:gd name="connsiteX2" fmla="*/ 798544 w 878349"/>
                <a:gd name="connsiteY2" fmla="*/ 296252 h 547315"/>
                <a:gd name="connsiteX3" fmla="*/ 878349 w 878349"/>
                <a:gd name="connsiteY3" fmla="*/ 416649 h 547315"/>
                <a:gd name="connsiteX4" fmla="*/ 798544 w 878349"/>
                <a:gd name="connsiteY4" fmla="*/ 537047 h 547315"/>
                <a:gd name="connsiteX5" fmla="*/ 759827 w 878349"/>
                <a:gd name="connsiteY5" fmla="*/ 544863 h 547315"/>
                <a:gd name="connsiteX6" fmla="*/ 753908 w 878349"/>
                <a:gd name="connsiteY6" fmla="*/ 547315 h 547315"/>
                <a:gd name="connsiteX7" fmla="*/ 747683 w 878349"/>
                <a:gd name="connsiteY7" fmla="*/ 547315 h 547315"/>
                <a:gd name="connsiteX8" fmla="*/ 190471 w 878349"/>
                <a:gd name="connsiteY8" fmla="*/ 547315 h 547315"/>
                <a:gd name="connsiteX9" fmla="*/ 166602 w 878349"/>
                <a:gd name="connsiteY9" fmla="*/ 547315 h 547315"/>
                <a:gd name="connsiteX10" fmla="*/ 158924 w 878349"/>
                <a:gd name="connsiteY10" fmla="*/ 544135 h 547315"/>
                <a:gd name="connsiteX11" fmla="*/ 152084 w 878349"/>
                <a:gd name="connsiteY11" fmla="*/ 543446 h 547315"/>
                <a:gd name="connsiteX12" fmla="*/ 0 w 878349"/>
                <a:gd name="connsiteY12" fmla="*/ 356844 h 547315"/>
                <a:gd name="connsiteX13" fmla="*/ 190471 w 878349"/>
                <a:gd name="connsiteY13" fmla="*/ 166373 h 547315"/>
                <a:gd name="connsiteX14" fmla="*/ 228858 w 878349"/>
                <a:gd name="connsiteY14" fmla="*/ 170243 h 547315"/>
                <a:gd name="connsiteX15" fmla="*/ 244320 w 878349"/>
                <a:gd name="connsiteY15" fmla="*/ 175043 h 547315"/>
                <a:gd name="connsiteX16" fmla="*/ 526204 w 878349"/>
                <a:gd name="connsiteY16" fmla="*/ 4488 h 547315"/>
                <a:gd name="connsiteX0" fmla="*/ 526204 w 878349"/>
                <a:gd name="connsiteY0" fmla="*/ 912 h 543739"/>
                <a:gd name="connsiteX1" fmla="*/ 753041 w 878349"/>
                <a:gd name="connsiteY1" fmla="*/ 283489 h 543739"/>
                <a:gd name="connsiteX2" fmla="*/ 798544 w 878349"/>
                <a:gd name="connsiteY2" fmla="*/ 292676 h 543739"/>
                <a:gd name="connsiteX3" fmla="*/ 878349 w 878349"/>
                <a:gd name="connsiteY3" fmla="*/ 413073 h 543739"/>
                <a:gd name="connsiteX4" fmla="*/ 798544 w 878349"/>
                <a:gd name="connsiteY4" fmla="*/ 533471 h 543739"/>
                <a:gd name="connsiteX5" fmla="*/ 759827 w 878349"/>
                <a:gd name="connsiteY5" fmla="*/ 541287 h 543739"/>
                <a:gd name="connsiteX6" fmla="*/ 753908 w 878349"/>
                <a:gd name="connsiteY6" fmla="*/ 543739 h 543739"/>
                <a:gd name="connsiteX7" fmla="*/ 747683 w 878349"/>
                <a:gd name="connsiteY7" fmla="*/ 543739 h 543739"/>
                <a:gd name="connsiteX8" fmla="*/ 190471 w 878349"/>
                <a:gd name="connsiteY8" fmla="*/ 543739 h 543739"/>
                <a:gd name="connsiteX9" fmla="*/ 166602 w 878349"/>
                <a:gd name="connsiteY9" fmla="*/ 543739 h 543739"/>
                <a:gd name="connsiteX10" fmla="*/ 158924 w 878349"/>
                <a:gd name="connsiteY10" fmla="*/ 540559 h 543739"/>
                <a:gd name="connsiteX11" fmla="*/ 152084 w 878349"/>
                <a:gd name="connsiteY11" fmla="*/ 539870 h 543739"/>
                <a:gd name="connsiteX12" fmla="*/ 0 w 878349"/>
                <a:gd name="connsiteY12" fmla="*/ 353268 h 543739"/>
                <a:gd name="connsiteX13" fmla="*/ 190471 w 878349"/>
                <a:gd name="connsiteY13" fmla="*/ 162797 h 543739"/>
                <a:gd name="connsiteX14" fmla="*/ 228858 w 878349"/>
                <a:gd name="connsiteY14" fmla="*/ 166667 h 543739"/>
                <a:gd name="connsiteX15" fmla="*/ 244320 w 878349"/>
                <a:gd name="connsiteY15" fmla="*/ 171467 h 543739"/>
                <a:gd name="connsiteX16" fmla="*/ 526204 w 878349"/>
                <a:gd name="connsiteY16" fmla="*/ 912 h 543739"/>
                <a:gd name="connsiteX0" fmla="*/ 526204 w 878349"/>
                <a:gd name="connsiteY0" fmla="*/ 2110 h 544937"/>
                <a:gd name="connsiteX1" fmla="*/ 753041 w 878349"/>
                <a:gd name="connsiteY1" fmla="*/ 284687 h 544937"/>
                <a:gd name="connsiteX2" fmla="*/ 798544 w 878349"/>
                <a:gd name="connsiteY2" fmla="*/ 293874 h 544937"/>
                <a:gd name="connsiteX3" fmla="*/ 878349 w 878349"/>
                <a:gd name="connsiteY3" fmla="*/ 414271 h 544937"/>
                <a:gd name="connsiteX4" fmla="*/ 798544 w 878349"/>
                <a:gd name="connsiteY4" fmla="*/ 534669 h 544937"/>
                <a:gd name="connsiteX5" fmla="*/ 759827 w 878349"/>
                <a:gd name="connsiteY5" fmla="*/ 542485 h 544937"/>
                <a:gd name="connsiteX6" fmla="*/ 753908 w 878349"/>
                <a:gd name="connsiteY6" fmla="*/ 544937 h 544937"/>
                <a:gd name="connsiteX7" fmla="*/ 747683 w 878349"/>
                <a:gd name="connsiteY7" fmla="*/ 544937 h 544937"/>
                <a:gd name="connsiteX8" fmla="*/ 190471 w 878349"/>
                <a:gd name="connsiteY8" fmla="*/ 544937 h 544937"/>
                <a:gd name="connsiteX9" fmla="*/ 166602 w 878349"/>
                <a:gd name="connsiteY9" fmla="*/ 544937 h 544937"/>
                <a:gd name="connsiteX10" fmla="*/ 158924 w 878349"/>
                <a:gd name="connsiteY10" fmla="*/ 541757 h 544937"/>
                <a:gd name="connsiteX11" fmla="*/ 152084 w 878349"/>
                <a:gd name="connsiteY11" fmla="*/ 541068 h 544937"/>
                <a:gd name="connsiteX12" fmla="*/ 0 w 878349"/>
                <a:gd name="connsiteY12" fmla="*/ 354466 h 544937"/>
                <a:gd name="connsiteX13" fmla="*/ 190471 w 878349"/>
                <a:gd name="connsiteY13" fmla="*/ 163995 h 544937"/>
                <a:gd name="connsiteX14" fmla="*/ 228858 w 878349"/>
                <a:gd name="connsiteY14" fmla="*/ 167865 h 544937"/>
                <a:gd name="connsiteX15" fmla="*/ 244320 w 878349"/>
                <a:gd name="connsiteY15" fmla="*/ 172665 h 544937"/>
                <a:gd name="connsiteX16" fmla="*/ 526204 w 878349"/>
                <a:gd name="connsiteY16" fmla="*/ 2110 h 544937"/>
                <a:gd name="connsiteX0" fmla="*/ 526204 w 878349"/>
                <a:gd name="connsiteY0" fmla="*/ 2045 h 544872"/>
                <a:gd name="connsiteX1" fmla="*/ 753041 w 878349"/>
                <a:gd name="connsiteY1" fmla="*/ 284622 h 544872"/>
                <a:gd name="connsiteX2" fmla="*/ 798544 w 878349"/>
                <a:gd name="connsiteY2" fmla="*/ 293809 h 544872"/>
                <a:gd name="connsiteX3" fmla="*/ 878349 w 878349"/>
                <a:gd name="connsiteY3" fmla="*/ 414206 h 544872"/>
                <a:gd name="connsiteX4" fmla="*/ 798544 w 878349"/>
                <a:gd name="connsiteY4" fmla="*/ 534604 h 544872"/>
                <a:gd name="connsiteX5" fmla="*/ 759827 w 878349"/>
                <a:gd name="connsiteY5" fmla="*/ 542420 h 544872"/>
                <a:gd name="connsiteX6" fmla="*/ 753908 w 878349"/>
                <a:gd name="connsiteY6" fmla="*/ 544872 h 544872"/>
                <a:gd name="connsiteX7" fmla="*/ 747683 w 878349"/>
                <a:gd name="connsiteY7" fmla="*/ 544872 h 544872"/>
                <a:gd name="connsiteX8" fmla="*/ 190471 w 878349"/>
                <a:gd name="connsiteY8" fmla="*/ 544872 h 544872"/>
                <a:gd name="connsiteX9" fmla="*/ 166602 w 878349"/>
                <a:gd name="connsiteY9" fmla="*/ 544872 h 544872"/>
                <a:gd name="connsiteX10" fmla="*/ 158924 w 878349"/>
                <a:gd name="connsiteY10" fmla="*/ 541692 h 544872"/>
                <a:gd name="connsiteX11" fmla="*/ 152084 w 878349"/>
                <a:gd name="connsiteY11" fmla="*/ 541003 h 544872"/>
                <a:gd name="connsiteX12" fmla="*/ 0 w 878349"/>
                <a:gd name="connsiteY12" fmla="*/ 354401 h 544872"/>
                <a:gd name="connsiteX13" fmla="*/ 190471 w 878349"/>
                <a:gd name="connsiteY13" fmla="*/ 163930 h 544872"/>
                <a:gd name="connsiteX14" fmla="*/ 228858 w 878349"/>
                <a:gd name="connsiteY14" fmla="*/ 167800 h 544872"/>
                <a:gd name="connsiteX15" fmla="*/ 244320 w 878349"/>
                <a:gd name="connsiteY15" fmla="*/ 172600 h 544872"/>
                <a:gd name="connsiteX16" fmla="*/ 526204 w 878349"/>
                <a:gd name="connsiteY16" fmla="*/ 2045 h 544872"/>
                <a:gd name="connsiteX0" fmla="*/ 526204 w 878349"/>
                <a:gd name="connsiteY0" fmla="*/ 3099 h 545926"/>
                <a:gd name="connsiteX1" fmla="*/ 753041 w 878349"/>
                <a:gd name="connsiteY1" fmla="*/ 285676 h 545926"/>
                <a:gd name="connsiteX2" fmla="*/ 798544 w 878349"/>
                <a:gd name="connsiteY2" fmla="*/ 294863 h 545926"/>
                <a:gd name="connsiteX3" fmla="*/ 878349 w 878349"/>
                <a:gd name="connsiteY3" fmla="*/ 415260 h 545926"/>
                <a:gd name="connsiteX4" fmla="*/ 798544 w 878349"/>
                <a:gd name="connsiteY4" fmla="*/ 535658 h 545926"/>
                <a:gd name="connsiteX5" fmla="*/ 759827 w 878349"/>
                <a:gd name="connsiteY5" fmla="*/ 543474 h 545926"/>
                <a:gd name="connsiteX6" fmla="*/ 753908 w 878349"/>
                <a:gd name="connsiteY6" fmla="*/ 545926 h 545926"/>
                <a:gd name="connsiteX7" fmla="*/ 747683 w 878349"/>
                <a:gd name="connsiteY7" fmla="*/ 545926 h 545926"/>
                <a:gd name="connsiteX8" fmla="*/ 190471 w 878349"/>
                <a:gd name="connsiteY8" fmla="*/ 545926 h 545926"/>
                <a:gd name="connsiteX9" fmla="*/ 166602 w 878349"/>
                <a:gd name="connsiteY9" fmla="*/ 545926 h 545926"/>
                <a:gd name="connsiteX10" fmla="*/ 158924 w 878349"/>
                <a:gd name="connsiteY10" fmla="*/ 542746 h 545926"/>
                <a:gd name="connsiteX11" fmla="*/ 152084 w 878349"/>
                <a:gd name="connsiteY11" fmla="*/ 542057 h 545926"/>
                <a:gd name="connsiteX12" fmla="*/ 0 w 878349"/>
                <a:gd name="connsiteY12" fmla="*/ 355455 h 545926"/>
                <a:gd name="connsiteX13" fmla="*/ 190471 w 878349"/>
                <a:gd name="connsiteY13" fmla="*/ 164984 h 545926"/>
                <a:gd name="connsiteX14" fmla="*/ 228858 w 878349"/>
                <a:gd name="connsiteY14" fmla="*/ 168854 h 545926"/>
                <a:gd name="connsiteX15" fmla="*/ 244320 w 878349"/>
                <a:gd name="connsiteY15" fmla="*/ 173654 h 545926"/>
                <a:gd name="connsiteX16" fmla="*/ 526204 w 878349"/>
                <a:gd name="connsiteY16" fmla="*/ 3099 h 545926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798544 w 878349"/>
                <a:gd name="connsiteY2" fmla="*/ 294587 h 545650"/>
                <a:gd name="connsiteX3" fmla="*/ 878349 w 878349"/>
                <a:gd name="connsiteY3" fmla="*/ 414984 h 545650"/>
                <a:gd name="connsiteX4" fmla="*/ 798544 w 878349"/>
                <a:gd name="connsiteY4" fmla="*/ 535382 h 545650"/>
                <a:gd name="connsiteX5" fmla="*/ 759827 w 878349"/>
                <a:gd name="connsiteY5" fmla="*/ 543198 h 545650"/>
                <a:gd name="connsiteX6" fmla="*/ 753908 w 878349"/>
                <a:gd name="connsiteY6" fmla="*/ 545650 h 545650"/>
                <a:gd name="connsiteX7" fmla="*/ 747683 w 878349"/>
                <a:gd name="connsiteY7" fmla="*/ 545650 h 545650"/>
                <a:gd name="connsiteX8" fmla="*/ 190471 w 878349"/>
                <a:gd name="connsiteY8" fmla="*/ 545650 h 545650"/>
                <a:gd name="connsiteX9" fmla="*/ 166602 w 878349"/>
                <a:gd name="connsiteY9" fmla="*/ 545650 h 545650"/>
                <a:gd name="connsiteX10" fmla="*/ 158924 w 878349"/>
                <a:gd name="connsiteY10" fmla="*/ 542470 h 545650"/>
                <a:gd name="connsiteX11" fmla="*/ 152084 w 878349"/>
                <a:gd name="connsiteY11" fmla="*/ 541781 h 545650"/>
                <a:gd name="connsiteX12" fmla="*/ 0 w 878349"/>
                <a:gd name="connsiteY12" fmla="*/ 355179 h 545650"/>
                <a:gd name="connsiteX13" fmla="*/ 190471 w 878349"/>
                <a:gd name="connsiteY13" fmla="*/ 164708 h 545650"/>
                <a:gd name="connsiteX14" fmla="*/ 228858 w 878349"/>
                <a:gd name="connsiteY14" fmla="*/ 168578 h 545650"/>
                <a:gd name="connsiteX15" fmla="*/ 244320 w 878349"/>
                <a:gd name="connsiteY15" fmla="*/ 173378 h 545650"/>
                <a:gd name="connsiteX16" fmla="*/ 526204 w 878349"/>
                <a:gd name="connsiteY16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98544 w 878349"/>
                <a:gd name="connsiteY3" fmla="*/ 535382 h 545650"/>
                <a:gd name="connsiteX4" fmla="*/ 759827 w 878349"/>
                <a:gd name="connsiteY4" fmla="*/ 543198 h 545650"/>
                <a:gd name="connsiteX5" fmla="*/ 753908 w 878349"/>
                <a:gd name="connsiteY5" fmla="*/ 545650 h 545650"/>
                <a:gd name="connsiteX6" fmla="*/ 747683 w 878349"/>
                <a:gd name="connsiteY6" fmla="*/ 545650 h 545650"/>
                <a:gd name="connsiteX7" fmla="*/ 190471 w 878349"/>
                <a:gd name="connsiteY7" fmla="*/ 545650 h 545650"/>
                <a:gd name="connsiteX8" fmla="*/ 166602 w 878349"/>
                <a:gd name="connsiteY8" fmla="*/ 545650 h 545650"/>
                <a:gd name="connsiteX9" fmla="*/ 158924 w 878349"/>
                <a:gd name="connsiteY9" fmla="*/ 542470 h 545650"/>
                <a:gd name="connsiteX10" fmla="*/ 152084 w 878349"/>
                <a:gd name="connsiteY10" fmla="*/ 541781 h 545650"/>
                <a:gd name="connsiteX11" fmla="*/ 0 w 878349"/>
                <a:gd name="connsiteY11" fmla="*/ 355179 h 545650"/>
                <a:gd name="connsiteX12" fmla="*/ 190471 w 878349"/>
                <a:gd name="connsiteY12" fmla="*/ 164708 h 545650"/>
                <a:gd name="connsiteX13" fmla="*/ 228858 w 878349"/>
                <a:gd name="connsiteY13" fmla="*/ 168578 h 545650"/>
                <a:gd name="connsiteX14" fmla="*/ 244320 w 878349"/>
                <a:gd name="connsiteY14" fmla="*/ 173378 h 545650"/>
                <a:gd name="connsiteX15" fmla="*/ 526204 w 878349"/>
                <a:gd name="connsiteY15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98544 w 878349"/>
                <a:gd name="connsiteY3" fmla="*/ 535382 h 545650"/>
                <a:gd name="connsiteX4" fmla="*/ 759827 w 878349"/>
                <a:gd name="connsiteY4" fmla="*/ 543198 h 545650"/>
                <a:gd name="connsiteX5" fmla="*/ 747683 w 878349"/>
                <a:gd name="connsiteY5" fmla="*/ 545650 h 545650"/>
                <a:gd name="connsiteX6" fmla="*/ 190471 w 878349"/>
                <a:gd name="connsiteY6" fmla="*/ 545650 h 545650"/>
                <a:gd name="connsiteX7" fmla="*/ 166602 w 878349"/>
                <a:gd name="connsiteY7" fmla="*/ 545650 h 545650"/>
                <a:gd name="connsiteX8" fmla="*/ 158924 w 878349"/>
                <a:gd name="connsiteY8" fmla="*/ 542470 h 545650"/>
                <a:gd name="connsiteX9" fmla="*/ 152084 w 878349"/>
                <a:gd name="connsiteY9" fmla="*/ 541781 h 545650"/>
                <a:gd name="connsiteX10" fmla="*/ 0 w 878349"/>
                <a:gd name="connsiteY10" fmla="*/ 355179 h 545650"/>
                <a:gd name="connsiteX11" fmla="*/ 190471 w 878349"/>
                <a:gd name="connsiteY11" fmla="*/ 164708 h 545650"/>
                <a:gd name="connsiteX12" fmla="*/ 228858 w 878349"/>
                <a:gd name="connsiteY12" fmla="*/ 168578 h 545650"/>
                <a:gd name="connsiteX13" fmla="*/ 244320 w 878349"/>
                <a:gd name="connsiteY13" fmla="*/ 173378 h 545650"/>
                <a:gd name="connsiteX14" fmla="*/ 526204 w 878349"/>
                <a:gd name="connsiteY14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98544 w 878349"/>
                <a:gd name="connsiteY3" fmla="*/ 535382 h 545650"/>
                <a:gd name="connsiteX4" fmla="*/ 747683 w 878349"/>
                <a:gd name="connsiteY4" fmla="*/ 545650 h 545650"/>
                <a:gd name="connsiteX5" fmla="*/ 190471 w 878349"/>
                <a:gd name="connsiteY5" fmla="*/ 545650 h 545650"/>
                <a:gd name="connsiteX6" fmla="*/ 166602 w 878349"/>
                <a:gd name="connsiteY6" fmla="*/ 545650 h 545650"/>
                <a:gd name="connsiteX7" fmla="*/ 158924 w 878349"/>
                <a:gd name="connsiteY7" fmla="*/ 542470 h 545650"/>
                <a:gd name="connsiteX8" fmla="*/ 152084 w 878349"/>
                <a:gd name="connsiteY8" fmla="*/ 541781 h 545650"/>
                <a:gd name="connsiteX9" fmla="*/ 0 w 878349"/>
                <a:gd name="connsiteY9" fmla="*/ 355179 h 545650"/>
                <a:gd name="connsiteX10" fmla="*/ 190471 w 878349"/>
                <a:gd name="connsiteY10" fmla="*/ 164708 h 545650"/>
                <a:gd name="connsiteX11" fmla="*/ 228858 w 878349"/>
                <a:gd name="connsiteY11" fmla="*/ 168578 h 545650"/>
                <a:gd name="connsiteX12" fmla="*/ 244320 w 878349"/>
                <a:gd name="connsiteY12" fmla="*/ 173378 h 545650"/>
                <a:gd name="connsiteX13" fmla="*/ 526204 w 878349"/>
                <a:gd name="connsiteY13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47683 w 878349"/>
                <a:gd name="connsiteY3" fmla="*/ 545650 h 545650"/>
                <a:gd name="connsiteX4" fmla="*/ 190471 w 878349"/>
                <a:gd name="connsiteY4" fmla="*/ 545650 h 545650"/>
                <a:gd name="connsiteX5" fmla="*/ 166602 w 878349"/>
                <a:gd name="connsiteY5" fmla="*/ 545650 h 545650"/>
                <a:gd name="connsiteX6" fmla="*/ 158924 w 878349"/>
                <a:gd name="connsiteY6" fmla="*/ 542470 h 545650"/>
                <a:gd name="connsiteX7" fmla="*/ 152084 w 878349"/>
                <a:gd name="connsiteY7" fmla="*/ 541781 h 545650"/>
                <a:gd name="connsiteX8" fmla="*/ 0 w 878349"/>
                <a:gd name="connsiteY8" fmla="*/ 355179 h 545650"/>
                <a:gd name="connsiteX9" fmla="*/ 190471 w 878349"/>
                <a:gd name="connsiteY9" fmla="*/ 164708 h 545650"/>
                <a:gd name="connsiteX10" fmla="*/ 228858 w 878349"/>
                <a:gd name="connsiteY10" fmla="*/ 168578 h 545650"/>
                <a:gd name="connsiteX11" fmla="*/ 244320 w 878349"/>
                <a:gd name="connsiteY11" fmla="*/ 173378 h 545650"/>
                <a:gd name="connsiteX12" fmla="*/ 526204 w 878349"/>
                <a:gd name="connsiteY12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47683 w 878349"/>
                <a:gd name="connsiteY3" fmla="*/ 545650 h 545650"/>
                <a:gd name="connsiteX4" fmla="*/ 190471 w 878349"/>
                <a:gd name="connsiteY4" fmla="*/ 545650 h 545650"/>
                <a:gd name="connsiteX5" fmla="*/ 166602 w 878349"/>
                <a:gd name="connsiteY5" fmla="*/ 545650 h 545650"/>
                <a:gd name="connsiteX6" fmla="*/ 158924 w 878349"/>
                <a:gd name="connsiteY6" fmla="*/ 542470 h 545650"/>
                <a:gd name="connsiteX7" fmla="*/ 152084 w 878349"/>
                <a:gd name="connsiteY7" fmla="*/ 541781 h 545650"/>
                <a:gd name="connsiteX8" fmla="*/ 0 w 878349"/>
                <a:gd name="connsiteY8" fmla="*/ 355179 h 545650"/>
                <a:gd name="connsiteX9" fmla="*/ 190471 w 878349"/>
                <a:gd name="connsiteY9" fmla="*/ 164708 h 545650"/>
                <a:gd name="connsiteX10" fmla="*/ 228858 w 878349"/>
                <a:gd name="connsiteY10" fmla="*/ 168578 h 545650"/>
                <a:gd name="connsiteX11" fmla="*/ 244320 w 878349"/>
                <a:gd name="connsiteY11" fmla="*/ 173378 h 545650"/>
                <a:gd name="connsiteX12" fmla="*/ 526204 w 878349"/>
                <a:gd name="connsiteY12" fmla="*/ 2823 h 545650"/>
                <a:gd name="connsiteX0" fmla="*/ 526204 w 878381"/>
                <a:gd name="connsiteY0" fmla="*/ 2823 h 545650"/>
                <a:gd name="connsiteX1" fmla="*/ 753041 w 878381"/>
                <a:gd name="connsiteY1" fmla="*/ 285400 h 545650"/>
                <a:gd name="connsiteX2" fmla="*/ 878349 w 878381"/>
                <a:gd name="connsiteY2" fmla="*/ 414984 h 545650"/>
                <a:gd name="connsiteX3" fmla="*/ 747683 w 878381"/>
                <a:gd name="connsiteY3" fmla="*/ 545650 h 545650"/>
                <a:gd name="connsiteX4" fmla="*/ 190471 w 878381"/>
                <a:gd name="connsiteY4" fmla="*/ 545650 h 545650"/>
                <a:gd name="connsiteX5" fmla="*/ 166602 w 878381"/>
                <a:gd name="connsiteY5" fmla="*/ 545650 h 545650"/>
                <a:gd name="connsiteX6" fmla="*/ 158924 w 878381"/>
                <a:gd name="connsiteY6" fmla="*/ 542470 h 545650"/>
                <a:gd name="connsiteX7" fmla="*/ 152084 w 878381"/>
                <a:gd name="connsiteY7" fmla="*/ 541781 h 545650"/>
                <a:gd name="connsiteX8" fmla="*/ 0 w 878381"/>
                <a:gd name="connsiteY8" fmla="*/ 355179 h 545650"/>
                <a:gd name="connsiteX9" fmla="*/ 190471 w 878381"/>
                <a:gd name="connsiteY9" fmla="*/ 164708 h 545650"/>
                <a:gd name="connsiteX10" fmla="*/ 228858 w 878381"/>
                <a:gd name="connsiteY10" fmla="*/ 168578 h 545650"/>
                <a:gd name="connsiteX11" fmla="*/ 244320 w 878381"/>
                <a:gd name="connsiteY11" fmla="*/ 173378 h 545650"/>
                <a:gd name="connsiteX12" fmla="*/ 526204 w 878381"/>
                <a:gd name="connsiteY12" fmla="*/ 2823 h 545650"/>
                <a:gd name="connsiteX0" fmla="*/ 526204 w 878360"/>
                <a:gd name="connsiteY0" fmla="*/ 2823 h 545650"/>
                <a:gd name="connsiteX1" fmla="*/ 753041 w 878360"/>
                <a:gd name="connsiteY1" fmla="*/ 285400 h 545650"/>
                <a:gd name="connsiteX2" fmla="*/ 878349 w 878360"/>
                <a:gd name="connsiteY2" fmla="*/ 414984 h 545650"/>
                <a:gd name="connsiteX3" fmla="*/ 747683 w 878360"/>
                <a:gd name="connsiteY3" fmla="*/ 545650 h 545650"/>
                <a:gd name="connsiteX4" fmla="*/ 190471 w 878360"/>
                <a:gd name="connsiteY4" fmla="*/ 545650 h 545650"/>
                <a:gd name="connsiteX5" fmla="*/ 166602 w 878360"/>
                <a:gd name="connsiteY5" fmla="*/ 545650 h 545650"/>
                <a:gd name="connsiteX6" fmla="*/ 158924 w 878360"/>
                <a:gd name="connsiteY6" fmla="*/ 542470 h 545650"/>
                <a:gd name="connsiteX7" fmla="*/ 152084 w 878360"/>
                <a:gd name="connsiteY7" fmla="*/ 541781 h 545650"/>
                <a:gd name="connsiteX8" fmla="*/ 0 w 878360"/>
                <a:gd name="connsiteY8" fmla="*/ 355179 h 545650"/>
                <a:gd name="connsiteX9" fmla="*/ 190471 w 878360"/>
                <a:gd name="connsiteY9" fmla="*/ 164708 h 545650"/>
                <a:gd name="connsiteX10" fmla="*/ 228858 w 878360"/>
                <a:gd name="connsiteY10" fmla="*/ 168578 h 545650"/>
                <a:gd name="connsiteX11" fmla="*/ 244320 w 878360"/>
                <a:gd name="connsiteY11" fmla="*/ 173378 h 545650"/>
                <a:gd name="connsiteX12" fmla="*/ 526204 w 878360"/>
                <a:gd name="connsiteY12" fmla="*/ 2823 h 545650"/>
                <a:gd name="connsiteX0" fmla="*/ 526204 w 878381"/>
                <a:gd name="connsiteY0" fmla="*/ 2823 h 545650"/>
                <a:gd name="connsiteX1" fmla="*/ 753041 w 878381"/>
                <a:gd name="connsiteY1" fmla="*/ 285400 h 545650"/>
                <a:gd name="connsiteX2" fmla="*/ 878349 w 878381"/>
                <a:gd name="connsiteY2" fmla="*/ 414984 h 545650"/>
                <a:gd name="connsiteX3" fmla="*/ 747683 w 878381"/>
                <a:gd name="connsiteY3" fmla="*/ 545650 h 545650"/>
                <a:gd name="connsiteX4" fmla="*/ 190471 w 878381"/>
                <a:gd name="connsiteY4" fmla="*/ 545650 h 545650"/>
                <a:gd name="connsiteX5" fmla="*/ 166602 w 878381"/>
                <a:gd name="connsiteY5" fmla="*/ 545650 h 545650"/>
                <a:gd name="connsiteX6" fmla="*/ 158924 w 878381"/>
                <a:gd name="connsiteY6" fmla="*/ 542470 h 545650"/>
                <a:gd name="connsiteX7" fmla="*/ 152084 w 878381"/>
                <a:gd name="connsiteY7" fmla="*/ 541781 h 545650"/>
                <a:gd name="connsiteX8" fmla="*/ 0 w 878381"/>
                <a:gd name="connsiteY8" fmla="*/ 355179 h 545650"/>
                <a:gd name="connsiteX9" fmla="*/ 190471 w 878381"/>
                <a:gd name="connsiteY9" fmla="*/ 164708 h 545650"/>
                <a:gd name="connsiteX10" fmla="*/ 228858 w 878381"/>
                <a:gd name="connsiteY10" fmla="*/ 168578 h 545650"/>
                <a:gd name="connsiteX11" fmla="*/ 244320 w 878381"/>
                <a:gd name="connsiteY11" fmla="*/ 173378 h 545650"/>
                <a:gd name="connsiteX12" fmla="*/ 526204 w 878381"/>
                <a:gd name="connsiteY12" fmla="*/ 2823 h 545650"/>
                <a:gd name="connsiteX0" fmla="*/ 526204 w 878381"/>
                <a:gd name="connsiteY0" fmla="*/ 2823 h 545650"/>
                <a:gd name="connsiteX1" fmla="*/ 753041 w 878381"/>
                <a:gd name="connsiteY1" fmla="*/ 285400 h 545650"/>
                <a:gd name="connsiteX2" fmla="*/ 878349 w 878381"/>
                <a:gd name="connsiteY2" fmla="*/ 414984 h 545650"/>
                <a:gd name="connsiteX3" fmla="*/ 747683 w 878381"/>
                <a:gd name="connsiteY3" fmla="*/ 545650 h 545650"/>
                <a:gd name="connsiteX4" fmla="*/ 190471 w 878381"/>
                <a:gd name="connsiteY4" fmla="*/ 545650 h 545650"/>
                <a:gd name="connsiteX5" fmla="*/ 166602 w 878381"/>
                <a:gd name="connsiteY5" fmla="*/ 545650 h 545650"/>
                <a:gd name="connsiteX6" fmla="*/ 158924 w 878381"/>
                <a:gd name="connsiteY6" fmla="*/ 542470 h 545650"/>
                <a:gd name="connsiteX7" fmla="*/ 152084 w 878381"/>
                <a:gd name="connsiteY7" fmla="*/ 541781 h 545650"/>
                <a:gd name="connsiteX8" fmla="*/ 0 w 878381"/>
                <a:gd name="connsiteY8" fmla="*/ 355179 h 545650"/>
                <a:gd name="connsiteX9" fmla="*/ 190471 w 878381"/>
                <a:gd name="connsiteY9" fmla="*/ 164708 h 545650"/>
                <a:gd name="connsiteX10" fmla="*/ 228858 w 878381"/>
                <a:gd name="connsiteY10" fmla="*/ 168578 h 545650"/>
                <a:gd name="connsiteX11" fmla="*/ 244320 w 878381"/>
                <a:gd name="connsiteY11" fmla="*/ 173378 h 545650"/>
                <a:gd name="connsiteX12" fmla="*/ 526204 w 878381"/>
                <a:gd name="connsiteY12" fmla="*/ 2823 h 545650"/>
                <a:gd name="connsiteX0" fmla="*/ 526204 w 878351"/>
                <a:gd name="connsiteY0" fmla="*/ 2823 h 545650"/>
                <a:gd name="connsiteX1" fmla="*/ 753041 w 878351"/>
                <a:gd name="connsiteY1" fmla="*/ 285400 h 545650"/>
                <a:gd name="connsiteX2" fmla="*/ 878349 w 878351"/>
                <a:gd name="connsiteY2" fmla="*/ 414984 h 545650"/>
                <a:gd name="connsiteX3" fmla="*/ 747683 w 878351"/>
                <a:gd name="connsiteY3" fmla="*/ 545650 h 545650"/>
                <a:gd name="connsiteX4" fmla="*/ 190471 w 878351"/>
                <a:gd name="connsiteY4" fmla="*/ 545650 h 545650"/>
                <a:gd name="connsiteX5" fmla="*/ 166602 w 878351"/>
                <a:gd name="connsiteY5" fmla="*/ 545650 h 545650"/>
                <a:gd name="connsiteX6" fmla="*/ 158924 w 878351"/>
                <a:gd name="connsiteY6" fmla="*/ 542470 h 545650"/>
                <a:gd name="connsiteX7" fmla="*/ 152084 w 878351"/>
                <a:gd name="connsiteY7" fmla="*/ 541781 h 545650"/>
                <a:gd name="connsiteX8" fmla="*/ 0 w 878351"/>
                <a:gd name="connsiteY8" fmla="*/ 355179 h 545650"/>
                <a:gd name="connsiteX9" fmla="*/ 190471 w 878351"/>
                <a:gd name="connsiteY9" fmla="*/ 164708 h 545650"/>
                <a:gd name="connsiteX10" fmla="*/ 228858 w 878351"/>
                <a:gd name="connsiteY10" fmla="*/ 168578 h 545650"/>
                <a:gd name="connsiteX11" fmla="*/ 244320 w 878351"/>
                <a:gd name="connsiteY11" fmla="*/ 173378 h 545650"/>
                <a:gd name="connsiteX12" fmla="*/ 526204 w 878351"/>
                <a:gd name="connsiteY12" fmla="*/ 2823 h 545650"/>
                <a:gd name="connsiteX0" fmla="*/ 526204 w 878349"/>
                <a:gd name="connsiteY0" fmla="*/ 2823 h 545651"/>
                <a:gd name="connsiteX1" fmla="*/ 753041 w 878349"/>
                <a:gd name="connsiteY1" fmla="*/ 285400 h 545651"/>
                <a:gd name="connsiteX2" fmla="*/ 878349 w 878349"/>
                <a:gd name="connsiteY2" fmla="*/ 414984 h 545651"/>
                <a:gd name="connsiteX3" fmla="*/ 747683 w 878349"/>
                <a:gd name="connsiteY3" fmla="*/ 545650 h 545651"/>
                <a:gd name="connsiteX4" fmla="*/ 190471 w 878349"/>
                <a:gd name="connsiteY4" fmla="*/ 545650 h 545651"/>
                <a:gd name="connsiteX5" fmla="*/ 166602 w 878349"/>
                <a:gd name="connsiteY5" fmla="*/ 545650 h 545651"/>
                <a:gd name="connsiteX6" fmla="*/ 158924 w 878349"/>
                <a:gd name="connsiteY6" fmla="*/ 542470 h 545651"/>
                <a:gd name="connsiteX7" fmla="*/ 152084 w 878349"/>
                <a:gd name="connsiteY7" fmla="*/ 541781 h 545651"/>
                <a:gd name="connsiteX8" fmla="*/ 0 w 878349"/>
                <a:gd name="connsiteY8" fmla="*/ 355179 h 545651"/>
                <a:gd name="connsiteX9" fmla="*/ 190471 w 878349"/>
                <a:gd name="connsiteY9" fmla="*/ 164708 h 545651"/>
                <a:gd name="connsiteX10" fmla="*/ 228858 w 878349"/>
                <a:gd name="connsiteY10" fmla="*/ 168578 h 545651"/>
                <a:gd name="connsiteX11" fmla="*/ 244320 w 878349"/>
                <a:gd name="connsiteY11" fmla="*/ 173378 h 545651"/>
                <a:gd name="connsiteX12" fmla="*/ 526204 w 878349"/>
                <a:gd name="connsiteY12" fmla="*/ 2823 h 545651"/>
                <a:gd name="connsiteX0" fmla="*/ 526204 w 878349"/>
                <a:gd name="connsiteY0" fmla="*/ 2823 h 545651"/>
                <a:gd name="connsiteX1" fmla="*/ 753041 w 878349"/>
                <a:gd name="connsiteY1" fmla="*/ 285400 h 545651"/>
                <a:gd name="connsiteX2" fmla="*/ 878349 w 878349"/>
                <a:gd name="connsiteY2" fmla="*/ 414984 h 545651"/>
                <a:gd name="connsiteX3" fmla="*/ 747683 w 878349"/>
                <a:gd name="connsiteY3" fmla="*/ 545650 h 545651"/>
                <a:gd name="connsiteX4" fmla="*/ 190471 w 878349"/>
                <a:gd name="connsiteY4" fmla="*/ 545650 h 545651"/>
                <a:gd name="connsiteX5" fmla="*/ 166602 w 878349"/>
                <a:gd name="connsiteY5" fmla="*/ 545650 h 545651"/>
                <a:gd name="connsiteX6" fmla="*/ 158924 w 878349"/>
                <a:gd name="connsiteY6" fmla="*/ 542470 h 545651"/>
                <a:gd name="connsiteX7" fmla="*/ 152084 w 878349"/>
                <a:gd name="connsiteY7" fmla="*/ 541781 h 545651"/>
                <a:gd name="connsiteX8" fmla="*/ 0 w 878349"/>
                <a:gd name="connsiteY8" fmla="*/ 355179 h 545651"/>
                <a:gd name="connsiteX9" fmla="*/ 190471 w 878349"/>
                <a:gd name="connsiteY9" fmla="*/ 164708 h 545651"/>
                <a:gd name="connsiteX10" fmla="*/ 228858 w 878349"/>
                <a:gd name="connsiteY10" fmla="*/ 168578 h 545651"/>
                <a:gd name="connsiteX11" fmla="*/ 244320 w 878349"/>
                <a:gd name="connsiteY11" fmla="*/ 173378 h 545651"/>
                <a:gd name="connsiteX12" fmla="*/ 526204 w 878349"/>
                <a:gd name="connsiteY12" fmla="*/ 2823 h 545651"/>
                <a:gd name="connsiteX0" fmla="*/ 526204 w 878349"/>
                <a:gd name="connsiteY0" fmla="*/ 2823 h 545651"/>
                <a:gd name="connsiteX1" fmla="*/ 753041 w 878349"/>
                <a:gd name="connsiteY1" fmla="*/ 285400 h 545651"/>
                <a:gd name="connsiteX2" fmla="*/ 878349 w 878349"/>
                <a:gd name="connsiteY2" fmla="*/ 414984 h 545651"/>
                <a:gd name="connsiteX3" fmla="*/ 747683 w 878349"/>
                <a:gd name="connsiteY3" fmla="*/ 545650 h 545651"/>
                <a:gd name="connsiteX4" fmla="*/ 190471 w 878349"/>
                <a:gd name="connsiteY4" fmla="*/ 545650 h 545651"/>
                <a:gd name="connsiteX5" fmla="*/ 166602 w 878349"/>
                <a:gd name="connsiteY5" fmla="*/ 545650 h 545651"/>
                <a:gd name="connsiteX6" fmla="*/ 158924 w 878349"/>
                <a:gd name="connsiteY6" fmla="*/ 542470 h 545651"/>
                <a:gd name="connsiteX7" fmla="*/ 152084 w 878349"/>
                <a:gd name="connsiteY7" fmla="*/ 541781 h 545651"/>
                <a:gd name="connsiteX8" fmla="*/ 0 w 878349"/>
                <a:gd name="connsiteY8" fmla="*/ 355179 h 545651"/>
                <a:gd name="connsiteX9" fmla="*/ 190471 w 878349"/>
                <a:gd name="connsiteY9" fmla="*/ 164708 h 545651"/>
                <a:gd name="connsiteX10" fmla="*/ 228858 w 878349"/>
                <a:gd name="connsiteY10" fmla="*/ 168578 h 545651"/>
                <a:gd name="connsiteX11" fmla="*/ 244320 w 878349"/>
                <a:gd name="connsiteY11" fmla="*/ 173378 h 545651"/>
                <a:gd name="connsiteX12" fmla="*/ 526204 w 878349"/>
                <a:gd name="connsiteY12" fmla="*/ 2823 h 545651"/>
                <a:gd name="connsiteX0" fmla="*/ 527585 w 879730"/>
                <a:gd name="connsiteY0" fmla="*/ 2823 h 545651"/>
                <a:gd name="connsiteX1" fmla="*/ 754422 w 879730"/>
                <a:gd name="connsiteY1" fmla="*/ 285400 h 545651"/>
                <a:gd name="connsiteX2" fmla="*/ 879730 w 879730"/>
                <a:gd name="connsiteY2" fmla="*/ 414984 h 545651"/>
                <a:gd name="connsiteX3" fmla="*/ 749064 w 879730"/>
                <a:gd name="connsiteY3" fmla="*/ 545650 h 545651"/>
                <a:gd name="connsiteX4" fmla="*/ 191852 w 879730"/>
                <a:gd name="connsiteY4" fmla="*/ 545650 h 545651"/>
                <a:gd name="connsiteX5" fmla="*/ 167983 w 879730"/>
                <a:gd name="connsiteY5" fmla="*/ 545650 h 545651"/>
                <a:gd name="connsiteX6" fmla="*/ 160305 w 879730"/>
                <a:gd name="connsiteY6" fmla="*/ 542470 h 545651"/>
                <a:gd name="connsiteX7" fmla="*/ 153465 w 879730"/>
                <a:gd name="connsiteY7" fmla="*/ 541781 h 545651"/>
                <a:gd name="connsiteX8" fmla="*/ 1381 w 879730"/>
                <a:gd name="connsiteY8" fmla="*/ 355179 h 545651"/>
                <a:gd name="connsiteX9" fmla="*/ 230239 w 879730"/>
                <a:gd name="connsiteY9" fmla="*/ 168578 h 545651"/>
                <a:gd name="connsiteX10" fmla="*/ 245701 w 879730"/>
                <a:gd name="connsiteY10" fmla="*/ 173378 h 545651"/>
                <a:gd name="connsiteX11" fmla="*/ 527585 w 879730"/>
                <a:gd name="connsiteY11" fmla="*/ 2823 h 545651"/>
                <a:gd name="connsiteX0" fmla="*/ 528098 w 880243"/>
                <a:gd name="connsiteY0" fmla="*/ 2823 h 545651"/>
                <a:gd name="connsiteX1" fmla="*/ 754935 w 880243"/>
                <a:gd name="connsiteY1" fmla="*/ 285400 h 545651"/>
                <a:gd name="connsiteX2" fmla="*/ 880243 w 880243"/>
                <a:gd name="connsiteY2" fmla="*/ 414984 h 545651"/>
                <a:gd name="connsiteX3" fmla="*/ 749577 w 880243"/>
                <a:gd name="connsiteY3" fmla="*/ 545650 h 545651"/>
                <a:gd name="connsiteX4" fmla="*/ 192365 w 880243"/>
                <a:gd name="connsiteY4" fmla="*/ 545650 h 545651"/>
                <a:gd name="connsiteX5" fmla="*/ 168496 w 880243"/>
                <a:gd name="connsiteY5" fmla="*/ 545650 h 545651"/>
                <a:gd name="connsiteX6" fmla="*/ 160818 w 880243"/>
                <a:gd name="connsiteY6" fmla="*/ 542470 h 545651"/>
                <a:gd name="connsiteX7" fmla="*/ 153978 w 880243"/>
                <a:gd name="connsiteY7" fmla="*/ 541781 h 545651"/>
                <a:gd name="connsiteX8" fmla="*/ 1894 w 880243"/>
                <a:gd name="connsiteY8" fmla="*/ 355179 h 545651"/>
                <a:gd name="connsiteX9" fmla="*/ 246214 w 880243"/>
                <a:gd name="connsiteY9" fmla="*/ 173378 h 545651"/>
                <a:gd name="connsiteX10" fmla="*/ 528098 w 880243"/>
                <a:gd name="connsiteY10" fmla="*/ 2823 h 545651"/>
                <a:gd name="connsiteX0" fmla="*/ 528098 w 880243"/>
                <a:gd name="connsiteY0" fmla="*/ 2823 h 545651"/>
                <a:gd name="connsiteX1" fmla="*/ 754935 w 880243"/>
                <a:gd name="connsiteY1" fmla="*/ 285400 h 545651"/>
                <a:gd name="connsiteX2" fmla="*/ 880243 w 880243"/>
                <a:gd name="connsiteY2" fmla="*/ 414984 h 545651"/>
                <a:gd name="connsiteX3" fmla="*/ 749577 w 880243"/>
                <a:gd name="connsiteY3" fmla="*/ 545650 h 545651"/>
                <a:gd name="connsiteX4" fmla="*/ 192365 w 880243"/>
                <a:gd name="connsiteY4" fmla="*/ 545650 h 545651"/>
                <a:gd name="connsiteX5" fmla="*/ 168496 w 880243"/>
                <a:gd name="connsiteY5" fmla="*/ 545650 h 545651"/>
                <a:gd name="connsiteX6" fmla="*/ 160818 w 880243"/>
                <a:gd name="connsiteY6" fmla="*/ 542470 h 545651"/>
                <a:gd name="connsiteX7" fmla="*/ 153978 w 880243"/>
                <a:gd name="connsiteY7" fmla="*/ 541781 h 545651"/>
                <a:gd name="connsiteX8" fmla="*/ 1894 w 880243"/>
                <a:gd name="connsiteY8" fmla="*/ 355179 h 545651"/>
                <a:gd name="connsiteX9" fmla="*/ 246214 w 880243"/>
                <a:gd name="connsiteY9" fmla="*/ 173378 h 545651"/>
                <a:gd name="connsiteX10" fmla="*/ 528098 w 880243"/>
                <a:gd name="connsiteY10" fmla="*/ 2823 h 545651"/>
                <a:gd name="connsiteX0" fmla="*/ 526208 w 878353"/>
                <a:gd name="connsiteY0" fmla="*/ 2823 h 545651"/>
                <a:gd name="connsiteX1" fmla="*/ 753045 w 878353"/>
                <a:gd name="connsiteY1" fmla="*/ 285400 h 545651"/>
                <a:gd name="connsiteX2" fmla="*/ 878353 w 878353"/>
                <a:gd name="connsiteY2" fmla="*/ 414984 h 545651"/>
                <a:gd name="connsiteX3" fmla="*/ 747687 w 878353"/>
                <a:gd name="connsiteY3" fmla="*/ 545650 h 545651"/>
                <a:gd name="connsiteX4" fmla="*/ 190475 w 878353"/>
                <a:gd name="connsiteY4" fmla="*/ 545650 h 545651"/>
                <a:gd name="connsiteX5" fmla="*/ 166606 w 878353"/>
                <a:gd name="connsiteY5" fmla="*/ 545650 h 545651"/>
                <a:gd name="connsiteX6" fmla="*/ 158928 w 878353"/>
                <a:gd name="connsiteY6" fmla="*/ 542470 h 545651"/>
                <a:gd name="connsiteX7" fmla="*/ 152088 w 878353"/>
                <a:gd name="connsiteY7" fmla="*/ 541781 h 545651"/>
                <a:gd name="connsiteX8" fmla="*/ 4 w 878353"/>
                <a:gd name="connsiteY8" fmla="*/ 355179 h 545651"/>
                <a:gd name="connsiteX9" fmla="*/ 244324 w 878353"/>
                <a:gd name="connsiteY9" fmla="*/ 173378 h 545651"/>
                <a:gd name="connsiteX10" fmla="*/ 526208 w 878353"/>
                <a:gd name="connsiteY10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66614 w 878361"/>
                <a:gd name="connsiteY5" fmla="*/ 545650 h 545651"/>
                <a:gd name="connsiteX6" fmla="*/ 158936 w 878361"/>
                <a:gd name="connsiteY6" fmla="*/ 542470 h 545651"/>
                <a:gd name="connsiteX7" fmla="*/ 152096 w 878361"/>
                <a:gd name="connsiteY7" fmla="*/ 541781 h 545651"/>
                <a:gd name="connsiteX8" fmla="*/ 12 w 878361"/>
                <a:gd name="connsiteY8" fmla="*/ 355179 h 545651"/>
                <a:gd name="connsiteX9" fmla="*/ 244332 w 878361"/>
                <a:gd name="connsiteY9" fmla="*/ 173378 h 545651"/>
                <a:gd name="connsiteX10" fmla="*/ 526216 w 878361"/>
                <a:gd name="connsiteY10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58936 w 878361"/>
                <a:gd name="connsiteY5" fmla="*/ 542470 h 545651"/>
                <a:gd name="connsiteX6" fmla="*/ 152096 w 878361"/>
                <a:gd name="connsiteY6" fmla="*/ 541781 h 545651"/>
                <a:gd name="connsiteX7" fmla="*/ 12 w 878361"/>
                <a:gd name="connsiteY7" fmla="*/ 355179 h 545651"/>
                <a:gd name="connsiteX8" fmla="*/ 244332 w 878361"/>
                <a:gd name="connsiteY8" fmla="*/ 173378 h 545651"/>
                <a:gd name="connsiteX9" fmla="*/ 526216 w 878361"/>
                <a:gd name="connsiteY9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52096 w 878361"/>
                <a:gd name="connsiteY5" fmla="*/ 541781 h 545651"/>
                <a:gd name="connsiteX6" fmla="*/ 12 w 878361"/>
                <a:gd name="connsiteY6" fmla="*/ 355179 h 545651"/>
                <a:gd name="connsiteX7" fmla="*/ 244332 w 878361"/>
                <a:gd name="connsiteY7" fmla="*/ 173378 h 545651"/>
                <a:gd name="connsiteX8" fmla="*/ 526216 w 878361"/>
                <a:gd name="connsiteY8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2 w 878361"/>
                <a:gd name="connsiteY5" fmla="*/ 355179 h 545651"/>
                <a:gd name="connsiteX6" fmla="*/ 244332 w 878361"/>
                <a:gd name="connsiteY6" fmla="*/ 173378 h 545651"/>
                <a:gd name="connsiteX7" fmla="*/ 526216 w 878361"/>
                <a:gd name="connsiteY7" fmla="*/ 2823 h 545651"/>
                <a:gd name="connsiteX0" fmla="*/ 528231 w 880376"/>
                <a:gd name="connsiteY0" fmla="*/ 2823 h 545651"/>
                <a:gd name="connsiteX1" fmla="*/ 755068 w 880376"/>
                <a:gd name="connsiteY1" fmla="*/ 285400 h 545651"/>
                <a:gd name="connsiteX2" fmla="*/ 880376 w 880376"/>
                <a:gd name="connsiteY2" fmla="*/ 414984 h 545651"/>
                <a:gd name="connsiteX3" fmla="*/ 749710 w 880376"/>
                <a:gd name="connsiteY3" fmla="*/ 545650 h 545651"/>
                <a:gd name="connsiteX4" fmla="*/ 192498 w 880376"/>
                <a:gd name="connsiteY4" fmla="*/ 545650 h 545651"/>
                <a:gd name="connsiteX5" fmla="*/ 2027 w 880376"/>
                <a:gd name="connsiteY5" fmla="*/ 355179 h 545651"/>
                <a:gd name="connsiteX6" fmla="*/ 246347 w 880376"/>
                <a:gd name="connsiteY6" fmla="*/ 173378 h 545651"/>
                <a:gd name="connsiteX7" fmla="*/ 528231 w 880376"/>
                <a:gd name="connsiteY7" fmla="*/ 2823 h 545651"/>
                <a:gd name="connsiteX0" fmla="*/ 526217 w 878362"/>
                <a:gd name="connsiteY0" fmla="*/ 2823 h 545651"/>
                <a:gd name="connsiteX1" fmla="*/ 753054 w 878362"/>
                <a:gd name="connsiteY1" fmla="*/ 285400 h 545651"/>
                <a:gd name="connsiteX2" fmla="*/ 878362 w 878362"/>
                <a:gd name="connsiteY2" fmla="*/ 414984 h 545651"/>
                <a:gd name="connsiteX3" fmla="*/ 747696 w 878362"/>
                <a:gd name="connsiteY3" fmla="*/ 545650 h 545651"/>
                <a:gd name="connsiteX4" fmla="*/ 190484 w 878362"/>
                <a:gd name="connsiteY4" fmla="*/ 545650 h 545651"/>
                <a:gd name="connsiteX5" fmla="*/ 13 w 878362"/>
                <a:gd name="connsiteY5" fmla="*/ 355179 h 545651"/>
                <a:gd name="connsiteX6" fmla="*/ 244333 w 878362"/>
                <a:gd name="connsiteY6" fmla="*/ 173378 h 545651"/>
                <a:gd name="connsiteX7" fmla="*/ 526217 w 878362"/>
                <a:gd name="connsiteY7" fmla="*/ 2823 h 545651"/>
                <a:gd name="connsiteX0" fmla="*/ 526964 w 879109"/>
                <a:gd name="connsiteY0" fmla="*/ 2823 h 545651"/>
                <a:gd name="connsiteX1" fmla="*/ 753801 w 879109"/>
                <a:gd name="connsiteY1" fmla="*/ 285400 h 545651"/>
                <a:gd name="connsiteX2" fmla="*/ 879109 w 879109"/>
                <a:gd name="connsiteY2" fmla="*/ 414984 h 545651"/>
                <a:gd name="connsiteX3" fmla="*/ 748443 w 879109"/>
                <a:gd name="connsiteY3" fmla="*/ 545650 h 545651"/>
                <a:gd name="connsiteX4" fmla="*/ 191231 w 879109"/>
                <a:gd name="connsiteY4" fmla="*/ 545650 h 545651"/>
                <a:gd name="connsiteX5" fmla="*/ 760 w 879109"/>
                <a:gd name="connsiteY5" fmla="*/ 355179 h 545651"/>
                <a:gd name="connsiteX6" fmla="*/ 245080 w 879109"/>
                <a:gd name="connsiteY6" fmla="*/ 173378 h 545651"/>
                <a:gd name="connsiteX7" fmla="*/ 526964 w 879109"/>
                <a:gd name="connsiteY7" fmla="*/ 2823 h 545651"/>
                <a:gd name="connsiteX0" fmla="*/ 526217 w 878362"/>
                <a:gd name="connsiteY0" fmla="*/ 2823 h 545651"/>
                <a:gd name="connsiteX1" fmla="*/ 753054 w 878362"/>
                <a:gd name="connsiteY1" fmla="*/ 285400 h 545651"/>
                <a:gd name="connsiteX2" fmla="*/ 878362 w 878362"/>
                <a:gd name="connsiteY2" fmla="*/ 414984 h 545651"/>
                <a:gd name="connsiteX3" fmla="*/ 747696 w 878362"/>
                <a:gd name="connsiteY3" fmla="*/ 545650 h 545651"/>
                <a:gd name="connsiteX4" fmla="*/ 190484 w 878362"/>
                <a:gd name="connsiteY4" fmla="*/ 545650 h 545651"/>
                <a:gd name="connsiteX5" fmla="*/ 13 w 878362"/>
                <a:gd name="connsiteY5" fmla="*/ 355179 h 545651"/>
                <a:gd name="connsiteX6" fmla="*/ 244333 w 878362"/>
                <a:gd name="connsiteY6" fmla="*/ 173378 h 545651"/>
                <a:gd name="connsiteX7" fmla="*/ 526217 w 878362"/>
                <a:gd name="connsiteY7" fmla="*/ 2823 h 545651"/>
                <a:gd name="connsiteX0" fmla="*/ 526245 w 878390"/>
                <a:gd name="connsiteY0" fmla="*/ 2823 h 545651"/>
                <a:gd name="connsiteX1" fmla="*/ 753082 w 878390"/>
                <a:gd name="connsiteY1" fmla="*/ 285400 h 545651"/>
                <a:gd name="connsiteX2" fmla="*/ 878390 w 878390"/>
                <a:gd name="connsiteY2" fmla="*/ 414984 h 545651"/>
                <a:gd name="connsiteX3" fmla="*/ 747724 w 878390"/>
                <a:gd name="connsiteY3" fmla="*/ 545650 h 545651"/>
                <a:gd name="connsiteX4" fmla="*/ 190512 w 878390"/>
                <a:gd name="connsiteY4" fmla="*/ 545650 h 545651"/>
                <a:gd name="connsiteX5" fmla="*/ 41 w 878390"/>
                <a:gd name="connsiteY5" fmla="*/ 355179 h 545651"/>
                <a:gd name="connsiteX6" fmla="*/ 244361 w 878390"/>
                <a:gd name="connsiteY6" fmla="*/ 173378 h 545651"/>
                <a:gd name="connsiteX7" fmla="*/ 526245 w 878390"/>
                <a:gd name="connsiteY7" fmla="*/ 2823 h 545651"/>
                <a:gd name="connsiteX0" fmla="*/ 526964 w 879109"/>
                <a:gd name="connsiteY0" fmla="*/ 2823 h 545651"/>
                <a:gd name="connsiteX1" fmla="*/ 753801 w 879109"/>
                <a:gd name="connsiteY1" fmla="*/ 285400 h 545651"/>
                <a:gd name="connsiteX2" fmla="*/ 879109 w 879109"/>
                <a:gd name="connsiteY2" fmla="*/ 414984 h 545651"/>
                <a:gd name="connsiteX3" fmla="*/ 748443 w 879109"/>
                <a:gd name="connsiteY3" fmla="*/ 545650 h 545651"/>
                <a:gd name="connsiteX4" fmla="*/ 191231 w 879109"/>
                <a:gd name="connsiteY4" fmla="*/ 545650 h 545651"/>
                <a:gd name="connsiteX5" fmla="*/ 760 w 879109"/>
                <a:gd name="connsiteY5" fmla="*/ 355179 h 545651"/>
                <a:gd name="connsiteX6" fmla="*/ 245080 w 879109"/>
                <a:gd name="connsiteY6" fmla="*/ 173378 h 545651"/>
                <a:gd name="connsiteX7" fmla="*/ 526964 w 879109"/>
                <a:gd name="connsiteY7" fmla="*/ 2823 h 545651"/>
                <a:gd name="connsiteX0" fmla="*/ 526721 w 878866"/>
                <a:gd name="connsiteY0" fmla="*/ 2823 h 545651"/>
                <a:gd name="connsiteX1" fmla="*/ 753558 w 878866"/>
                <a:gd name="connsiteY1" fmla="*/ 285400 h 545651"/>
                <a:gd name="connsiteX2" fmla="*/ 878866 w 878866"/>
                <a:gd name="connsiteY2" fmla="*/ 414984 h 545651"/>
                <a:gd name="connsiteX3" fmla="*/ 748200 w 878866"/>
                <a:gd name="connsiteY3" fmla="*/ 545650 h 545651"/>
                <a:gd name="connsiteX4" fmla="*/ 190988 w 878866"/>
                <a:gd name="connsiteY4" fmla="*/ 545650 h 545651"/>
                <a:gd name="connsiteX5" fmla="*/ 517 w 878866"/>
                <a:gd name="connsiteY5" fmla="*/ 355179 h 545651"/>
                <a:gd name="connsiteX6" fmla="*/ 244837 w 878866"/>
                <a:gd name="connsiteY6" fmla="*/ 173378 h 545651"/>
                <a:gd name="connsiteX7" fmla="*/ 526721 w 878866"/>
                <a:gd name="connsiteY7" fmla="*/ 2823 h 545651"/>
                <a:gd name="connsiteX0" fmla="*/ 526246 w 878391"/>
                <a:gd name="connsiteY0" fmla="*/ 2823 h 545651"/>
                <a:gd name="connsiteX1" fmla="*/ 753083 w 878391"/>
                <a:gd name="connsiteY1" fmla="*/ 285400 h 545651"/>
                <a:gd name="connsiteX2" fmla="*/ 878391 w 878391"/>
                <a:gd name="connsiteY2" fmla="*/ 414984 h 545651"/>
                <a:gd name="connsiteX3" fmla="*/ 747725 w 878391"/>
                <a:gd name="connsiteY3" fmla="*/ 545650 h 545651"/>
                <a:gd name="connsiteX4" fmla="*/ 190513 w 878391"/>
                <a:gd name="connsiteY4" fmla="*/ 545650 h 545651"/>
                <a:gd name="connsiteX5" fmla="*/ 42 w 878391"/>
                <a:gd name="connsiteY5" fmla="*/ 355179 h 545651"/>
                <a:gd name="connsiteX6" fmla="*/ 244362 w 878391"/>
                <a:gd name="connsiteY6" fmla="*/ 173378 h 545651"/>
                <a:gd name="connsiteX7" fmla="*/ 526246 w 878391"/>
                <a:gd name="connsiteY7" fmla="*/ 2823 h 545651"/>
                <a:gd name="connsiteX0" fmla="*/ 526246 w 878391"/>
                <a:gd name="connsiteY0" fmla="*/ 2823 h 545651"/>
                <a:gd name="connsiteX1" fmla="*/ 753083 w 878391"/>
                <a:gd name="connsiteY1" fmla="*/ 285400 h 545651"/>
                <a:gd name="connsiteX2" fmla="*/ 878391 w 878391"/>
                <a:gd name="connsiteY2" fmla="*/ 414984 h 545651"/>
                <a:gd name="connsiteX3" fmla="*/ 747725 w 878391"/>
                <a:gd name="connsiteY3" fmla="*/ 545650 h 545651"/>
                <a:gd name="connsiteX4" fmla="*/ 190513 w 878391"/>
                <a:gd name="connsiteY4" fmla="*/ 545650 h 545651"/>
                <a:gd name="connsiteX5" fmla="*/ 42 w 878391"/>
                <a:gd name="connsiteY5" fmla="*/ 355179 h 545651"/>
                <a:gd name="connsiteX6" fmla="*/ 244362 w 878391"/>
                <a:gd name="connsiteY6" fmla="*/ 173378 h 545651"/>
                <a:gd name="connsiteX7" fmla="*/ 526246 w 878391"/>
                <a:gd name="connsiteY7" fmla="*/ 2823 h 54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8391" h="545651">
                  <a:moveTo>
                    <a:pt x="526246" y="2823"/>
                  </a:moveTo>
                  <a:cubicBezTo>
                    <a:pt x="663881" y="24023"/>
                    <a:pt x="772336" y="152517"/>
                    <a:pt x="753083" y="285400"/>
                  </a:cubicBezTo>
                  <a:cubicBezTo>
                    <a:pt x="852208" y="299089"/>
                    <a:pt x="878212" y="375742"/>
                    <a:pt x="878391" y="414984"/>
                  </a:cubicBezTo>
                  <a:cubicBezTo>
                    <a:pt x="878627" y="466609"/>
                    <a:pt x="833938" y="546043"/>
                    <a:pt x="747725" y="545650"/>
                  </a:cubicBezTo>
                  <a:lnTo>
                    <a:pt x="190513" y="545650"/>
                  </a:lnTo>
                  <a:cubicBezTo>
                    <a:pt x="77130" y="544985"/>
                    <a:pt x="2268" y="445667"/>
                    <a:pt x="42" y="355179"/>
                  </a:cubicBezTo>
                  <a:cubicBezTo>
                    <a:pt x="-2184" y="264691"/>
                    <a:pt x="84465" y="123521"/>
                    <a:pt x="244362" y="173378"/>
                  </a:cubicBezTo>
                  <a:cubicBezTo>
                    <a:pt x="271526" y="75658"/>
                    <a:pt x="394045" y="-17540"/>
                    <a:pt x="526246" y="2823"/>
                  </a:cubicBezTo>
                  <a:close/>
                </a:path>
              </a:pathLst>
            </a:custGeom>
            <a:noFill/>
            <a:ln w="12700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96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003D908-BB60-4F3F-B58F-7D8B5CA5CC6E}"/>
              </a:ext>
            </a:extLst>
          </p:cNvPr>
          <p:cNvCxnSpPr>
            <a:cxnSpLocks/>
          </p:cNvCxnSpPr>
          <p:nvPr/>
        </p:nvCxnSpPr>
        <p:spPr>
          <a:xfrm>
            <a:off x="7797874" y="4055900"/>
            <a:ext cx="1135731" cy="0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4071D56-746D-4586-A795-0FF9C0317D34}"/>
              </a:ext>
            </a:extLst>
          </p:cNvPr>
          <p:cNvGrpSpPr/>
          <p:nvPr/>
        </p:nvGrpSpPr>
        <p:grpSpPr>
          <a:xfrm>
            <a:off x="9117936" y="2910508"/>
            <a:ext cx="2594423" cy="2009534"/>
            <a:chOff x="5455228" y="2606982"/>
            <a:chExt cx="2063203" cy="200953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426D577-3E23-4970-849C-FEA0AAF434DD}"/>
                </a:ext>
              </a:extLst>
            </p:cNvPr>
            <p:cNvSpPr txBox="1"/>
            <p:nvPr/>
          </p:nvSpPr>
          <p:spPr>
            <a:xfrm>
              <a:off x="5455228" y="2628023"/>
              <a:ext cx="1976735" cy="517065"/>
            </a:xfrm>
            <a:prstGeom prst="rect">
              <a:avLst/>
            </a:prstGeom>
            <a:noFill/>
          </p:spPr>
          <p:txBody>
            <a:bodyPr wrap="square" lIns="182880" tIns="146304" rIns="91440" bIns="146304" rtlCol="0">
              <a:spAutoFit/>
            </a:bodyPr>
            <a:lstStyle/>
            <a:p>
              <a:pPr marL="0" marR="0" lvl="0" indent="0" algn="ctr" defTabSz="93274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High Quality ML Model!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DFDDE3A-7771-4579-AFF6-C6038324957E}"/>
                </a:ext>
              </a:extLst>
            </p:cNvPr>
            <p:cNvSpPr txBox="1"/>
            <p:nvPr/>
          </p:nvSpPr>
          <p:spPr>
            <a:xfrm>
              <a:off x="5510221" y="3358234"/>
              <a:ext cx="2008210" cy="1114151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Recommended 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hyperparameter 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configuration</a:t>
              </a:r>
            </a:p>
            <a:p>
              <a:pPr marL="0" marR="0" lvl="0" indent="0" algn="l" defTabSz="914367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prstClr val="black"/>
                      </a:gs>
                      <a:gs pos="3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Run metrics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93611FD-5DCA-418C-AA97-105BB0D5DC43}"/>
                </a:ext>
              </a:extLst>
            </p:cNvPr>
            <p:cNvGrpSpPr/>
            <p:nvPr/>
          </p:nvGrpSpPr>
          <p:grpSpPr>
            <a:xfrm>
              <a:off x="5455228" y="2606982"/>
              <a:ext cx="1978333" cy="2009534"/>
              <a:chOff x="3345873" y="2606982"/>
              <a:chExt cx="2139874" cy="2009534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659CC72-4A08-4C51-8989-32C244E9A141}"/>
                  </a:ext>
                </a:extLst>
              </p:cNvPr>
              <p:cNvSpPr/>
              <p:nvPr/>
            </p:nvSpPr>
            <p:spPr bwMode="auto">
              <a:xfrm>
                <a:off x="3347602" y="2606982"/>
                <a:ext cx="2138145" cy="2009534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42C3EC1-1C76-4054-8A2F-F89F4A5151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5873" y="3311287"/>
                <a:ext cx="2139874" cy="0"/>
              </a:xfrm>
              <a:prstGeom prst="line">
                <a:avLst/>
              </a:prstGeom>
              <a:ln w="12700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258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9E4C-42D6-4E14-BE8F-A7E822B3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0FA55-ABB6-47DF-8D27-FD94C1408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4348"/>
            <a:ext cx="10515600" cy="4351200"/>
          </a:xfrm>
        </p:spPr>
        <p:txBody>
          <a:bodyPr/>
          <a:lstStyle/>
          <a:p>
            <a:r>
              <a:rPr lang="en-US" dirty="0"/>
              <a:t>Introduction to cloud services</a:t>
            </a:r>
          </a:p>
          <a:p>
            <a:r>
              <a:rPr lang="en-US" dirty="0"/>
              <a:t>Azure Machine Learning Services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Flavors: IaaS, PaaS, SaaS</a:t>
            </a:r>
          </a:p>
          <a:p>
            <a:r>
              <a:rPr lang="en-US" dirty="0"/>
              <a:t>Demos</a:t>
            </a:r>
          </a:p>
          <a:p>
            <a:pPr lvl="1"/>
            <a:r>
              <a:rPr lang="en-US" dirty="0"/>
              <a:t>[PaaS] </a:t>
            </a:r>
            <a:r>
              <a:rPr lang="en-US" dirty="0" err="1"/>
              <a:t>AutoML</a:t>
            </a:r>
            <a:endParaRPr lang="en-US" dirty="0"/>
          </a:p>
          <a:p>
            <a:pPr lvl="1"/>
            <a:r>
              <a:rPr lang="en-US" dirty="0"/>
              <a:t>[SaaS] Azure Machine Learning Studio</a:t>
            </a:r>
          </a:p>
          <a:p>
            <a:pPr lvl="1"/>
            <a:r>
              <a:rPr lang="en-US" dirty="0"/>
              <a:t>[IaaS/PaaS] DSVM + Azure Machine Learning Service SDK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42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AF10A-CF76-40E7-B551-618159A3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Automated ML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B86A10-5206-4EE6-AAD8-3C68E0BEFF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Algorithms Supported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67BFAA-CBF8-4ADD-8613-4BDCD34F1A51}"/>
              </a:ext>
            </a:extLst>
          </p:cNvPr>
          <p:cNvGraphicFramePr>
            <a:graphicFrameLocks noGrp="1"/>
          </p:cNvGraphicFramePr>
          <p:nvPr/>
        </p:nvGraphicFramePr>
        <p:xfrm>
          <a:off x="524110" y="2000761"/>
          <a:ext cx="11238352" cy="4538657"/>
        </p:xfrm>
        <a:graphic>
          <a:graphicData uri="http://schemas.openxmlformats.org/drawingml/2006/table">
            <a:tbl>
              <a:tblPr/>
              <a:tblGrid>
                <a:gridCol w="5619176">
                  <a:extLst>
                    <a:ext uri="{9D8B030D-6E8A-4147-A177-3AD203B41FA5}">
                      <a16:colId xmlns:a16="http://schemas.microsoft.com/office/drawing/2014/main" val="1370213676"/>
                    </a:ext>
                  </a:extLst>
                </a:gridCol>
                <a:gridCol w="5619176">
                  <a:extLst>
                    <a:ext uri="{9D8B030D-6E8A-4147-A177-3AD203B41FA5}">
                      <a16:colId xmlns:a16="http://schemas.microsoft.com/office/drawing/2014/main" val="533755893"/>
                    </a:ext>
                  </a:extLst>
                </a:gridCol>
              </a:tblGrid>
              <a:tr h="347789"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sklearn.linear_model.LogisticRegression</a:t>
                      </a:r>
                      <a:endParaRPr lang="en-US" sz="1600" spc="60" baseline="0">
                        <a:solidFill>
                          <a:schemeClr val="tx2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5006" marR="25006" marT="18755" marB="1875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sklearn.linear_model.ElasticNet</a:t>
                      </a:r>
                    </a:p>
                  </a:txBody>
                  <a:tcPr marL="25006" marR="25006" marT="18755" marB="18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29527"/>
                  </a:ext>
                </a:extLst>
              </a:tr>
              <a:tr h="417179"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sklearn.linear_model.SGDClassifier</a:t>
                      </a:r>
                      <a:endParaRPr lang="en-US" sz="1600" spc="60" baseline="0">
                        <a:solidFill>
                          <a:schemeClr val="tx2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5006" marR="25006" marT="18755" marB="1875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sklearn.ensemble.GradientBoostingRegressor</a:t>
                      </a:r>
                    </a:p>
                  </a:txBody>
                  <a:tcPr marL="25006" marR="25006" marT="18755" marB="18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20082"/>
                  </a:ext>
                </a:extLst>
              </a:tr>
              <a:tr h="347789"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sklearn.naive_bayes.BernoulliNB</a:t>
                      </a:r>
                      <a:endParaRPr lang="en-US" sz="1600" spc="60" baseline="0">
                        <a:solidFill>
                          <a:schemeClr val="tx2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5006" marR="25006" marT="18755" marB="1875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sklearn.tree.DecisionTreeRegressor</a:t>
                      </a:r>
                    </a:p>
                  </a:txBody>
                  <a:tcPr marL="25006" marR="25006" marT="18755" marB="18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194797"/>
                  </a:ext>
                </a:extLst>
              </a:tr>
              <a:tr h="347789"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sklearn.naive_bayes.MultinomialNB</a:t>
                      </a:r>
                      <a:endParaRPr lang="en-US" sz="1600" spc="60" baseline="0">
                        <a:solidFill>
                          <a:schemeClr val="tx2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5006" marR="25006" marT="18755" marB="1875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sklearn.neighbors.KNeighborsRegressor</a:t>
                      </a:r>
                    </a:p>
                  </a:txBody>
                  <a:tcPr marL="25006" marR="25006" marT="18755" marB="18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58928"/>
                  </a:ext>
                </a:extLst>
              </a:tr>
              <a:tr h="347789"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sklearn.svm.SVC</a:t>
                      </a:r>
                    </a:p>
                  </a:txBody>
                  <a:tcPr marL="25006" marR="25006" marT="18755" marB="1875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sklearn.linear_model.LassoLars</a:t>
                      </a:r>
                    </a:p>
                  </a:txBody>
                  <a:tcPr marL="25006" marR="25006" marT="18755" marB="18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769104"/>
                  </a:ext>
                </a:extLst>
              </a:tr>
              <a:tr h="347789"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sklearn.svm.LinearSVC</a:t>
                      </a:r>
                    </a:p>
                  </a:txBody>
                  <a:tcPr marL="25006" marR="25006" marT="18755" marB="1875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sklearn.linear_model.SGDRegressor</a:t>
                      </a:r>
                    </a:p>
                  </a:txBody>
                  <a:tcPr marL="25006" marR="25006" marT="18755" marB="18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13325"/>
                  </a:ext>
                </a:extLst>
              </a:tr>
              <a:tr h="347789"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sklearn.calibration.CalibratedClassifierCV</a:t>
                      </a:r>
                      <a:endParaRPr lang="en-US" sz="1600" spc="60" baseline="0">
                        <a:solidFill>
                          <a:schemeClr val="tx2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5006" marR="25006" marT="18755" marB="1875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sklearn.ensemble.RandomForestRegressor</a:t>
                      </a:r>
                    </a:p>
                  </a:txBody>
                  <a:tcPr marL="25006" marR="25006" marT="18755" marB="18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260209"/>
                  </a:ext>
                </a:extLst>
              </a:tr>
              <a:tr h="347789"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sklearn.neighbors.KNeighborsClassifier</a:t>
                      </a:r>
                    </a:p>
                  </a:txBody>
                  <a:tcPr marL="25006" marR="25006" marT="18755" marB="1875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sklearn.ensemble.ExtraTreesRegressor</a:t>
                      </a:r>
                    </a:p>
                  </a:txBody>
                  <a:tcPr marL="25006" marR="25006" marT="18755" marB="18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213654"/>
                  </a:ext>
                </a:extLst>
              </a:tr>
              <a:tr h="347789"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sklearn.tree.DecisionTreeClassifier</a:t>
                      </a:r>
                      <a:endParaRPr lang="en-US" sz="1600" spc="60" baseline="0">
                        <a:solidFill>
                          <a:schemeClr val="tx2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5006" marR="25006" marT="18755" marB="1875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lightgbm.LGBMRegressor</a:t>
                      </a:r>
                      <a:endParaRPr lang="en-US" sz="1600" spc="60" baseline="0">
                        <a:solidFill>
                          <a:schemeClr val="tx2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5006" marR="25006" marT="18755" marB="18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877777"/>
                  </a:ext>
                </a:extLst>
              </a:tr>
              <a:tr h="347789"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sklearn.ensemble.RandomForestClassifier</a:t>
                      </a:r>
                    </a:p>
                  </a:txBody>
                  <a:tcPr marL="25006" marR="25006" marT="18755" marB="1875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 spc="60" baseline="0">
                        <a:solidFill>
                          <a:schemeClr val="tx2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5006" marR="25006" marT="18755" marB="18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448915"/>
                  </a:ext>
                </a:extLst>
              </a:tr>
              <a:tr h="347789"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sklearn.ensemble.ExtraTreesClassifier</a:t>
                      </a:r>
                    </a:p>
                  </a:txBody>
                  <a:tcPr marL="25006" marR="25006" marT="18755" marB="1875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 spc="60" baseline="0">
                        <a:solidFill>
                          <a:schemeClr val="tx2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5006" marR="25006" marT="18755" marB="18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909261"/>
                  </a:ext>
                </a:extLst>
              </a:tr>
              <a:tr h="347789"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sklearn.ensemble.GradientBoostingClassifier</a:t>
                      </a:r>
                    </a:p>
                  </a:txBody>
                  <a:tcPr marL="25006" marR="25006" marT="18755" marB="1875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 spc="60" baseline="0">
                        <a:solidFill>
                          <a:schemeClr val="tx2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5006" marR="25006" marT="18755" marB="18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44104"/>
                  </a:ext>
                </a:extLst>
              </a:tr>
              <a:tr h="295799">
                <a:tc>
                  <a:txBody>
                    <a:bodyPr/>
                    <a:lstStyle/>
                    <a:p>
                      <a:pPr fontAlgn="t"/>
                      <a:r>
                        <a:rPr lang="en-US" sz="1600" spc="60" baseline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lightgbm.LGBMClassifier</a:t>
                      </a:r>
                      <a:endParaRPr lang="en-US" sz="1600" spc="60" baseline="0">
                        <a:solidFill>
                          <a:schemeClr val="tx2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5006" marR="25006" marT="18755" marB="1875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spc="60" baseline="0">
                        <a:solidFill>
                          <a:schemeClr val="tx2"/>
                        </a:solidFill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15004" marR="15004" marT="7502" marB="75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585028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2C639E-DBCF-47A7-A3A1-710255772F87}"/>
              </a:ext>
            </a:extLst>
          </p:cNvPr>
          <p:cNvSpPr txBox="1"/>
          <p:nvPr/>
        </p:nvSpPr>
        <p:spPr>
          <a:xfrm>
            <a:off x="6143286" y="1595741"/>
            <a:ext cx="123020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Regression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E4CD3-C9CD-49D4-AF4D-96D914F44D1C}"/>
              </a:ext>
            </a:extLst>
          </p:cNvPr>
          <p:cNvSpPr txBox="1"/>
          <p:nvPr/>
        </p:nvSpPr>
        <p:spPr>
          <a:xfrm>
            <a:off x="524110" y="1595741"/>
            <a:ext cx="14683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prstClr val="black"/>
                    </a:gs>
                    <a:gs pos="3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67724528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3230DD-070B-47A1-B5DE-990CA770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25" y="302551"/>
            <a:ext cx="8474979" cy="758022"/>
          </a:xfrm>
        </p:spPr>
        <p:txBody>
          <a:bodyPr/>
          <a:lstStyle/>
          <a:p>
            <a:r>
              <a:rPr lang="en-US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Azure Automated ML – Sample Output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F38529-ACEE-4347-87AE-DF7054B56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18" y="1393056"/>
            <a:ext cx="10002416" cy="499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EBBA56-ED08-4C64-8B37-C0BD4CFEC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24" y="1681495"/>
            <a:ext cx="6405808" cy="34950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1D965D-18FF-4A0E-9D44-B752B1A7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43" y="2911899"/>
            <a:ext cx="5458025" cy="34950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E71B0E-1FDC-4BB8-BF2D-2E4E3B01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Automated ML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420A4-9BAA-452E-9D61-B65C07EAEF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Use via the Python SDK</a:t>
            </a:r>
          </a:p>
        </p:txBody>
      </p:sp>
    </p:spTree>
    <p:extLst>
      <p:ext uri="{BB962C8B-B14F-4D97-AF65-F5344CB8AC3E}">
        <p14:creationId xmlns:p14="http://schemas.microsoft.com/office/powerpoint/2010/main" val="216272385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3" name="Google Shape;5463;p188"/>
          <p:cNvSpPr txBox="1"/>
          <p:nvPr/>
        </p:nvSpPr>
        <p:spPr>
          <a:xfrm>
            <a:off x="845674" y="5725182"/>
            <a:ext cx="42132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Use leaderboards, side by side run comparison and model selection</a:t>
            </a:r>
            <a:endParaRPr sz="1400"/>
          </a:p>
        </p:txBody>
      </p:sp>
      <p:sp>
        <p:nvSpPr>
          <p:cNvPr id="5464" name="Google Shape;5464;p188"/>
          <p:cNvSpPr txBox="1"/>
          <p:nvPr/>
        </p:nvSpPr>
        <p:spPr>
          <a:xfrm>
            <a:off x="6539390" y="5725182"/>
            <a:ext cx="42132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Conduct a hyperparameter search on traditional ML or DNN</a:t>
            </a:r>
            <a:endParaRPr sz="1400"/>
          </a:p>
        </p:txBody>
      </p:sp>
      <p:sp>
        <p:nvSpPr>
          <p:cNvPr id="5465" name="Google Shape;5465;p188"/>
          <p:cNvSpPr txBox="1"/>
          <p:nvPr/>
        </p:nvSpPr>
        <p:spPr>
          <a:xfrm>
            <a:off x="845674" y="3196122"/>
            <a:ext cx="42132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Leverage service-side capture of run metrics, output logs and models </a:t>
            </a:r>
            <a:endParaRPr sz="1400"/>
          </a:p>
        </p:txBody>
      </p:sp>
      <p:sp>
        <p:nvSpPr>
          <p:cNvPr id="5466" name="Google Shape;5466;p188"/>
          <p:cNvSpPr txBox="1"/>
          <p:nvPr/>
        </p:nvSpPr>
        <p:spPr>
          <a:xfrm>
            <a:off x="6539390" y="3196122"/>
            <a:ext cx="42132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Manage training jobs locally, scaled-up or scaled-out</a:t>
            </a:r>
            <a:endParaRPr sz="1400"/>
          </a:p>
        </p:txBody>
      </p:sp>
      <p:sp>
        <p:nvSpPr>
          <p:cNvPr id="5467" name="Google Shape;5467;p188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5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 sz="4500" b="1">
                <a:latin typeface="Calibri"/>
                <a:ea typeface="Calibri"/>
                <a:cs typeface="Calibri"/>
                <a:sym typeface="Calibri"/>
              </a:rPr>
              <a:t>Experimentation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68" name="Google Shape;5468;p188"/>
          <p:cNvGrpSpPr/>
          <p:nvPr/>
        </p:nvGrpSpPr>
        <p:grpSpPr>
          <a:xfrm>
            <a:off x="1433515" y="1969651"/>
            <a:ext cx="1424159" cy="1094487"/>
            <a:chOff x="1054529" y="1695557"/>
            <a:chExt cx="1860429" cy="1429581"/>
          </a:xfrm>
        </p:grpSpPr>
        <p:sp>
          <p:nvSpPr>
            <p:cNvPr id="5469" name="Google Shape;5469;p188"/>
            <p:cNvSpPr/>
            <p:nvPr/>
          </p:nvSpPr>
          <p:spPr>
            <a:xfrm>
              <a:off x="1054529" y="2126319"/>
              <a:ext cx="597959" cy="668107"/>
            </a:xfrm>
            <a:custGeom>
              <a:avLst/>
              <a:gdLst/>
              <a:ahLst/>
              <a:cxnLst/>
              <a:rect l="l" t="t" r="r" b="b"/>
              <a:pathLst>
                <a:path w="246" h="275" extrusionOk="0">
                  <a:moveTo>
                    <a:pt x="48" y="76"/>
                  </a:moveTo>
                  <a:cubicBezTo>
                    <a:pt x="48" y="34"/>
                    <a:pt x="82" y="0"/>
                    <a:pt x="124" y="0"/>
                  </a:cubicBezTo>
                  <a:cubicBezTo>
                    <a:pt x="166" y="0"/>
                    <a:pt x="201" y="34"/>
                    <a:pt x="201" y="76"/>
                  </a:cubicBezTo>
                  <a:cubicBezTo>
                    <a:pt x="201" y="118"/>
                    <a:pt x="166" y="152"/>
                    <a:pt x="124" y="152"/>
                  </a:cubicBezTo>
                  <a:cubicBezTo>
                    <a:pt x="82" y="152"/>
                    <a:pt x="48" y="118"/>
                    <a:pt x="48" y="76"/>
                  </a:cubicBezTo>
                  <a:close/>
                  <a:moveTo>
                    <a:pt x="246" y="275"/>
                  </a:moveTo>
                  <a:cubicBezTo>
                    <a:pt x="246" y="207"/>
                    <a:pt x="191" y="152"/>
                    <a:pt x="123" y="152"/>
                  </a:cubicBezTo>
                  <a:cubicBezTo>
                    <a:pt x="55" y="152"/>
                    <a:pt x="0" y="207"/>
                    <a:pt x="0" y="275"/>
                  </a:cubicBezTo>
                </a:path>
              </a:pathLst>
            </a:cu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5470" name="Google Shape;5470;p188"/>
            <p:cNvGrpSpPr/>
            <p:nvPr/>
          </p:nvGrpSpPr>
          <p:grpSpPr>
            <a:xfrm flipH="1">
              <a:off x="1486762" y="2560815"/>
              <a:ext cx="335503" cy="410891"/>
              <a:chOff x="3004070" y="3685414"/>
              <a:chExt cx="403200" cy="493800"/>
            </a:xfrm>
          </p:grpSpPr>
          <p:sp>
            <p:nvSpPr>
              <p:cNvPr id="5471" name="Google Shape;5471;p188"/>
              <p:cNvSpPr/>
              <p:nvPr/>
            </p:nvSpPr>
            <p:spPr>
              <a:xfrm flipH="1">
                <a:off x="3004070" y="3685414"/>
                <a:ext cx="403200" cy="493800"/>
              </a:xfrm>
              <a:prstGeom prst="snip1Rect">
                <a:avLst>
                  <a:gd name="adj" fmla="val 28736"/>
                </a:avLst>
              </a:prstGeom>
              <a:solidFill>
                <a:schemeClr val="lt1"/>
              </a:solidFill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472" name="Google Shape;5472;p188"/>
              <p:cNvSpPr/>
              <p:nvPr/>
            </p:nvSpPr>
            <p:spPr>
              <a:xfrm rot="8100000">
                <a:off x="3012602" y="3733484"/>
                <a:ext cx="159948" cy="81034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12700" cap="flat" cmpd="sng">
                <a:solidFill>
                  <a:schemeClr val="dk2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5473" name="Google Shape;5473;p188"/>
            <p:cNvGrpSpPr/>
            <p:nvPr/>
          </p:nvGrpSpPr>
          <p:grpSpPr>
            <a:xfrm>
              <a:off x="2548216" y="2758396"/>
              <a:ext cx="366743" cy="366743"/>
              <a:chOff x="1672050" y="2651602"/>
              <a:chExt cx="321000" cy="321000"/>
            </a:xfrm>
          </p:grpSpPr>
          <p:grpSp>
            <p:nvGrpSpPr>
              <p:cNvPr id="5474" name="Google Shape;5474;p188"/>
              <p:cNvGrpSpPr/>
              <p:nvPr/>
            </p:nvGrpSpPr>
            <p:grpSpPr>
              <a:xfrm>
                <a:off x="1731694" y="2713010"/>
                <a:ext cx="201940" cy="201940"/>
                <a:chOff x="10194876" y="1273488"/>
                <a:chExt cx="394800" cy="394800"/>
              </a:xfrm>
            </p:grpSpPr>
            <p:cxnSp>
              <p:nvCxnSpPr>
                <p:cNvPr id="5475" name="Google Shape;5475;p188"/>
                <p:cNvCxnSpPr/>
                <p:nvPr/>
              </p:nvCxnSpPr>
              <p:spPr>
                <a:xfrm>
                  <a:off x="10392248" y="1273488"/>
                  <a:ext cx="0" cy="3948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476" name="Google Shape;5476;p188"/>
                <p:cNvCxnSpPr/>
                <p:nvPr/>
              </p:nvCxnSpPr>
              <p:spPr>
                <a:xfrm>
                  <a:off x="10392276" y="1273516"/>
                  <a:ext cx="0" cy="3948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5477" name="Google Shape;5477;p188"/>
              <p:cNvSpPr/>
              <p:nvPr/>
            </p:nvSpPr>
            <p:spPr>
              <a:xfrm>
                <a:off x="1672050" y="2651602"/>
                <a:ext cx="321000" cy="3210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5478" name="Google Shape;5478;p188"/>
            <p:cNvGrpSpPr/>
            <p:nvPr/>
          </p:nvGrpSpPr>
          <p:grpSpPr>
            <a:xfrm>
              <a:off x="2548216" y="2239672"/>
              <a:ext cx="366743" cy="366742"/>
              <a:chOff x="1672050" y="2197577"/>
              <a:chExt cx="321000" cy="321000"/>
            </a:xfrm>
          </p:grpSpPr>
          <p:grpSp>
            <p:nvGrpSpPr>
              <p:cNvPr id="5479" name="Google Shape;5479;p188"/>
              <p:cNvGrpSpPr/>
              <p:nvPr/>
            </p:nvGrpSpPr>
            <p:grpSpPr>
              <a:xfrm>
                <a:off x="1738130" y="2257950"/>
                <a:ext cx="204609" cy="199264"/>
                <a:chOff x="1047750" y="3578225"/>
                <a:chExt cx="368400" cy="358775"/>
              </a:xfrm>
            </p:grpSpPr>
            <p:cxnSp>
              <p:nvCxnSpPr>
                <p:cNvPr id="5480" name="Google Shape;5480;p188"/>
                <p:cNvCxnSpPr/>
                <p:nvPr/>
              </p:nvCxnSpPr>
              <p:spPr>
                <a:xfrm>
                  <a:off x="1047750" y="3578225"/>
                  <a:ext cx="216000" cy="0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81" name="Google Shape;5481;p188"/>
                <p:cNvCxnSpPr/>
                <p:nvPr/>
              </p:nvCxnSpPr>
              <p:spPr>
                <a:xfrm>
                  <a:off x="1047750" y="3697817"/>
                  <a:ext cx="368400" cy="0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82" name="Google Shape;5482;p188"/>
                <p:cNvCxnSpPr/>
                <p:nvPr/>
              </p:nvCxnSpPr>
              <p:spPr>
                <a:xfrm>
                  <a:off x="1047750" y="3817409"/>
                  <a:ext cx="368400" cy="0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83" name="Google Shape;5483;p188"/>
                <p:cNvCxnSpPr/>
                <p:nvPr/>
              </p:nvCxnSpPr>
              <p:spPr>
                <a:xfrm>
                  <a:off x="1047750" y="3937000"/>
                  <a:ext cx="368400" cy="0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5484" name="Google Shape;5484;p188"/>
              <p:cNvSpPr/>
              <p:nvPr/>
            </p:nvSpPr>
            <p:spPr>
              <a:xfrm>
                <a:off x="1672050" y="2197577"/>
                <a:ext cx="321000" cy="3210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5485" name="Google Shape;5485;p188"/>
            <p:cNvGrpSpPr/>
            <p:nvPr/>
          </p:nvGrpSpPr>
          <p:grpSpPr>
            <a:xfrm>
              <a:off x="2548216" y="1695557"/>
              <a:ext cx="366743" cy="366743"/>
              <a:chOff x="1672050" y="1721327"/>
              <a:chExt cx="321000" cy="321000"/>
            </a:xfrm>
          </p:grpSpPr>
          <p:grpSp>
            <p:nvGrpSpPr>
              <p:cNvPr id="5486" name="Google Shape;5486;p188"/>
              <p:cNvGrpSpPr/>
              <p:nvPr/>
            </p:nvGrpSpPr>
            <p:grpSpPr>
              <a:xfrm>
                <a:off x="1751387" y="1774535"/>
                <a:ext cx="215308" cy="189746"/>
                <a:chOff x="1751387" y="1774535"/>
                <a:chExt cx="215308" cy="189746"/>
              </a:xfrm>
            </p:grpSpPr>
            <p:grpSp>
              <p:nvGrpSpPr>
                <p:cNvPr id="5487" name="Google Shape;5487;p188"/>
                <p:cNvGrpSpPr/>
                <p:nvPr/>
              </p:nvGrpSpPr>
              <p:grpSpPr>
                <a:xfrm>
                  <a:off x="1751387" y="1791385"/>
                  <a:ext cx="180253" cy="172896"/>
                  <a:chOff x="10547588" y="3559464"/>
                  <a:chExt cx="623714" cy="598257"/>
                </a:xfrm>
              </p:grpSpPr>
              <p:sp>
                <p:nvSpPr>
                  <p:cNvPr id="5488" name="Google Shape;5488;p188"/>
                  <p:cNvSpPr/>
                  <p:nvPr/>
                </p:nvSpPr>
                <p:spPr>
                  <a:xfrm>
                    <a:off x="10547588" y="3559464"/>
                    <a:ext cx="623714" cy="5982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9154" h="488373" extrusionOk="0">
                        <a:moveTo>
                          <a:pt x="0" y="0"/>
                        </a:moveTo>
                        <a:lnTo>
                          <a:pt x="0" y="488373"/>
                        </a:lnTo>
                        <a:lnTo>
                          <a:pt x="509154" y="488373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9625" tIns="44800" rIns="89625" bIns="448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5489" name="Google Shape;5489;p188"/>
                  <p:cNvSpPr/>
                  <p:nvPr/>
                </p:nvSpPr>
                <p:spPr>
                  <a:xfrm>
                    <a:off x="10547588" y="3596957"/>
                    <a:ext cx="617324" cy="56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327" h="415637" extrusionOk="0">
                        <a:moveTo>
                          <a:pt x="0" y="415637"/>
                        </a:moveTo>
                        <a:lnTo>
                          <a:pt x="166254" y="176646"/>
                        </a:lnTo>
                        <a:lnTo>
                          <a:pt x="311727" y="332509"/>
                        </a:lnTo>
                        <a:lnTo>
                          <a:pt x="540327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9625" tIns="44800" rIns="89625" bIns="448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sp>
              <p:nvSpPr>
                <p:cNvPr id="5490" name="Google Shape;5490;p188"/>
                <p:cNvSpPr/>
                <p:nvPr/>
              </p:nvSpPr>
              <p:spPr>
                <a:xfrm rot="2093278">
                  <a:off x="1888465" y="1788675"/>
                  <a:ext cx="67660" cy="584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79300" tIns="143425" rIns="179300" bIns="143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5491" name="Google Shape;5491;p188"/>
              <p:cNvSpPr/>
              <p:nvPr/>
            </p:nvSpPr>
            <p:spPr>
              <a:xfrm>
                <a:off x="1672050" y="1721327"/>
                <a:ext cx="321000" cy="3210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5492" name="Google Shape;5492;p188"/>
            <p:cNvSpPr/>
            <p:nvPr/>
          </p:nvSpPr>
          <p:spPr>
            <a:xfrm flipH="1">
              <a:off x="2254903" y="1865017"/>
              <a:ext cx="293400" cy="1116000"/>
            </a:xfrm>
            <a:prstGeom prst="rightBracket">
              <a:avLst>
                <a:gd name="adj" fmla="val 0"/>
              </a:avLst>
            </a:prstGeom>
            <a:noFill/>
            <a:ln w="1270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5493" name="Google Shape;5493;p188"/>
            <p:cNvCxnSpPr>
              <a:stCxn id="5484" idx="1"/>
              <a:endCxn id="5471" idx="0"/>
            </p:cNvCxnSpPr>
            <p:nvPr/>
          </p:nvCxnSpPr>
          <p:spPr>
            <a:xfrm flipH="1">
              <a:off x="1822516" y="2423043"/>
              <a:ext cx="725700" cy="343200"/>
            </a:xfrm>
            <a:prstGeom prst="bentConnector3">
              <a:avLst>
                <a:gd name="adj1" fmla="val 99160"/>
              </a:avLst>
            </a:prstGeom>
            <a:noFill/>
            <a:ln w="1270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5494" name="Google Shape;5494;p188"/>
          <p:cNvGrpSpPr/>
          <p:nvPr/>
        </p:nvGrpSpPr>
        <p:grpSpPr>
          <a:xfrm>
            <a:off x="6989801" y="1668133"/>
            <a:ext cx="2272569" cy="1396046"/>
            <a:chOff x="6592418" y="1370957"/>
            <a:chExt cx="2856062" cy="1754047"/>
          </a:xfrm>
        </p:grpSpPr>
        <p:grpSp>
          <p:nvGrpSpPr>
            <p:cNvPr id="5495" name="Google Shape;5495;p188"/>
            <p:cNvGrpSpPr/>
            <p:nvPr/>
          </p:nvGrpSpPr>
          <p:grpSpPr>
            <a:xfrm>
              <a:off x="6699762" y="1669789"/>
              <a:ext cx="2344048" cy="1455215"/>
              <a:chOff x="6247761" y="1498352"/>
              <a:chExt cx="2541800" cy="1577982"/>
            </a:xfrm>
          </p:grpSpPr>
          <p:cxnSp>
            <p:nvCxnSpPr>
              <p:cNvPr id="5496" name="Google Shape;5496;p188"/>
              <p:cNvCxnSpPr/>
              <p:nvPr/>
            </p:nvCxnSpPr>
            <p:spPr>
              <a:xfrm rot="10800000">
                <a:off x="6382002" y="1498352"/>
                <a:ext cx="0" cy="12660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5497" name="Google Shape;5497;p188"/>
              <p:cNvCxnSpPr/>
              <p:nvPr/>
            </p:nvCxnSpPr>
            <p:spPr>
              <a:xfrm>
                <a:off x="6603162" y="2961999"/>
                <a:ext cx="21864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grpSp>
            <p:nvGrpSpPr>
              <p:cNvPr id="5498" name="Google Shape;5498;p188"/>
              <p:cNvGrpSpPr/>
              <p:nvPr/>
            </p:nvGrpSpPr>
            <p:grpSpPr>
              <a:xfrm>
                <a:off x="6247761" y="2807707"/>
                <a:ext cx="268627" cy="268627"/>
                <a:chOff x="2316391" y="2981021"/>
                <a:chExt cx="230700" cy="230700"/>
              </a:xfrm>
            </p:grpSpPr>
            <p:cxnSp>
              <p:nvCxnSpPr>
                <p:cNvPr id="5499" name="Google Shape;5499;p188"/>
                <p:cNvCxnSpPr/>
                <p:nvPr/>
              </p:nvCxnSpPr>
              <p:spPr>
                <a:xfrm>
                  <a:off x="2431717" y="2981021"/>
                  <a:ext cx="0" cy="2307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00" name="Google Shape;5500;p188"/>
                <p:cNvCxnSpPr/>
                <p:nvPr/>
              </p:nvCxnSpPr>
              <p:spPr>
                <a:xfrm>
                  <a:off x="2431741" y="2981046"/>
                  <a:ext cx="0" cy="2307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5501" name="Google Shape;5501;p188"/>
            <p:cNvGrpSpPr/>
            <p:nvPr/>
          </p:nvGrpSpPr>
          <p:grpSpPr>
            <a:xfrm>
              <a:off x="7529757" y="1997971"/>
              <a:ext cx="791669" cy="673107"/>
              <a:chOff x="6728031" y="1805859"/>
              <a:chExt cx="679894" cy="578072"/>
            </a:xfrm>
          </p:grpSpPr>
          <p:grpSp>
            <p:nvGrpSpPr>
              <p:cNvPr id="5502" name="Google Shape;5502;p188"/>
              <p:cNvGrpSpPr/>
              <p:nvPr/>
            </p:nvGrpSpPr>
            <p:grpSpPr>
              <a:xfrm>
                <a:off x="6728031" y="1805859"/>
                <a:ext cx="679894" cy="578072"/>
                <a:chOff x="2107137" y="1575258"/>
                <a:chExt cx="311207" cy="264600"/>
              </a:xfrm>
            </p:grpSpPr>
            <p:grpSp>
              <p:nvGrpSpPr>
                <p:cNvPr id="5503" name="Google Shape;5503;p188"/>
                <p:cNvGrpSpPr/>
                <p:nvPr/>
              </p:nvGrpSpPr>
              <p:grpSpPr>
                <a:xfrm>
                  <a:off x="2107137" y="1575258"/>
                  <a:ext cx="311207" cy="264600"/>
                  <a:chOff x="2107137" y="1575258"/>
                  <a:chExt cx="311207" cy="264600"/>
                </a:xfrm>
              </p:grpSpPr>
              <p:sp>
                <p:nvSpPr>
                  <p:cNvPr id="5504" name="Google Shape;5504;p188"/>
                  <p:cNvSpPr/>
                  <p:nvPr/>
                </p:nvSpPr>
                <p:spPr>
                  <a:xfrm>
                    <a:off x="2107244" y="1575258"/>
                    <a:ext cx="311100" cy="264600"/>
                  </a:xfrm>
                  <a:prstGeom prst="rect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89625" tIns="44800" rIns="89625" bIns="448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Quattrocento Sans"/>
                      <a:buNone/>
                    </a:pPr>
                    <a:endParaRPr sz="1800" b="0" i="0" u="none" strike="noStrike" cap="none">
                      <a:solidFill>
                        <a:srgbClr val="3F3F3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cxnSp>
                <p:nvCxnSpPr>
                  <p:cNvPr id="5505" name="Google Shape;5505;p188"/>
                  <p:cNvCxnSpPr/>
                  <p:nvPr/>
                </p:nvCxnSpPr>
                <p:spPr>
                  <a:xfrm rot="10800000">
                    <a:off x="2107137" y="1647026"/>
                    <a:ext cx="311100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5506" name="Google Shape;5506;p188"/>
                <p:cNvGrpSpPr/>
                <p:nvPr/>
              </p:nvGrpSpPr>
              <p:grpSpPr>
                <a:xfrm>
                  <a:off x="2287367" y="1599181"/>
                  <a:ext cx="95767" cy="24000"/>
                  <a:chOff x="2287367" y="1599181"/>
                  <a:chExt cx="95767" cy="24000"/>
                </a:xfrm>
              </p:grpSpPr>
              <p:sp>
                <p:nvSpPr>
                  <p:cNvPr id="5507" name="Google Shape;5507;p188"/>
                  <p:cNvSpPr/>
                  <p:nvPr/>
                </p:nvSpPr>
                <p:spPr>
                  <a:xfrm>
                    <a:off x="2287367" y="1599181"/>
                    <a:ext cx="24000" cy="24000"/>
                  </a:xfrm>
                  <a:prstGeom prst="ellipse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9625" tIns="44800" rIns="89625" bIns="448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Quattrocento Sans"/>
                      <a:buNone/>
                    </a:pPr>
                    <a:endParaRPr sz="1800" b="0" i="0" u="none" strike="noStrike" cap="none">
                      <a:solidFill>
                        <a:srgbClr val="3F3F3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5508" name="Google Shape;5508;p188"/>
                  <p:cNvSpPr/>
                  <p:nvPr/>
                </p:nvSpPr>
                <p:spPr>
                  <a:xfrm>
                    <a:off x="2322547" y="1599181"/>
                    <a:ext cx="24000" cy="24000"/>
                  </a:xfrm>
                  <a:prstGeom prst="ellipse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9625" tIns="44800" rIns="89625" bIns="448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Quattrocento Sans"/>
                      <a:buNone/>
                    </a:pPr>
                    <a:endParaRPr sz="1800" b="0" i="0" u="none" strike="noStrike" cap="none">
                      <a:solidFill>
                        <a:srgbClr val="3F3F3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5509" name="Google Shape;5509;p188"/>
                  <p:cNvSpPr/>
                  <p:nvPr/>
                </p:nvSpPr>
                <p:spPr>
                  <a:xfrm>
                    <a:off x="2359134" y="1599181"/>
                    <a:ext cx="24000" cy="24000"/>
                  </a:xfrm>
                  <a:prstGeom prst="ellipse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9625" tIns="44800" rIns="89625" bIns="448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Quattrocento Sans"/>
                      <a:buNone/>
                    </a:pPr>
                    <a:endParaRPr sz="1800" b="0" i="0" u="none" strike="noStrike" cap="none">
                      <a:solidFill>
                        <a:srgbClr val="3F3F3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grpSp>
            <p:nvGrpSpPr>
              <p:cNvPr id="5510" name="Google Shape;5510;p188"/>
              <p:cNvGrpSpPr/>
              <p:nvPr/>
            </p:nvGrpSpPr>
            <p:grpSpPr>
              <a:xfrm>
                <a:off x="6982362" y="2034325"/>
                <a:ext cx="331176" cy="274294"/>
                <a:chOff x="1672050" y="2197577"/>
                <a:chExt cx="321000" cy="321000"/>
              </a:xfrm>
            </p:grpSpPr>
            <p:grpSp>
              <p:nvGrpSpPr>
                <p:cNvPr id="5511" name="Google Shape;5511;p188"/>
                <p:cNvGrpSpPr/>
                <p:nvPr/>
              </p:nvGrpSpPr>
              <p:grpSpPr>
                <a:xfrm>
                  <a:off x="1738130" y="2257950"/>
                  <a:ext cx="204609" cy="199264"/>
                  <a:chOff x="1047750" y="3578225"/>
                  <a:chExt cx="368400" cy="358775"/>
                </a:xfrm>
              </p:grpSpPr>
              <p:cxnSp>
                <p:nvCxnSpPr>
                  <p:cNvPr id="5512" name="Google Shape;5512;p188"/>
                  <p:cNvCxnSpPr/>
                  <p:nvPr/>
                </p:nvCxnSpPr>
                <p:spPr>
                  <a:xfrm>
                    <a:off x="1047750" y="3578225"/>
                    <a:ext cx="216000" cy="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13" name="Google Shape;5513;p188"/>
                  <p:cNvCxnSpPr/>
                  <p:nvPr/>
                </p:nvCxnSpPr>
                <p:spPr>
                  <a:xfrm>
                    <a:off x="1047750" y="3697817"/>
                    <a:ext cx="368400" cy="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14" name="Google Shape;5514;p188"/>
                  <p:cNvCxnSpPr/>
                  <p:nvPr/>
                </p:nvCxnSpPr>
                <p:spPr>
                  <a:xfrm>
                    <a:off x="1047750" y="3817409"/>
                    <a:ext cx="368400" cy="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15" name="Google Shape;5515;p188"/>
                  <p:cNvCxnSpPr/>
                  <p:nvPr/>
                </p:nvCxnSpPr>
                <p:spPr>
                  <a:xfrm>
                    <a:off x="1047750" y="3937000"/>
                    <a:ext cx="368400" cy="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5516" name="Google Shape;5516;p188"/>
                <p:cNvSpPr/>
                <p:nvPr/>
              </p:nvSpPr>
              <p:spPr>
                <a:xfrm>
                  <a:off x="1672050" y="2197577"/>
                  <a:ext cx="321000" cy="321000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79300" tIns="143425" rIns="179300" bIns="143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5517" name="Google Shape;5517;p188"/>
              <p:cNvSpPr/>
              <p:nvPr/>
            </p:nvSpPr>
            <p:spPr>
              <a:xfrm>
                <a:off x="6806045" y="2034308"/>
                <a:ext cx="114000" cy="2742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5518" name="Google Shape;5518;p188"/>
            <p:cNvSpPr/>
            <p:nvPr/>
          </p:nvSpPr>
          <p:spPr>
            <a:xfrm>
              <a:off x="6592418" y="1370957"/>
              <a:ext cx="462844" cy="259121"/>
            </a:xfrm>
            <a:custGeom>
              <a:avLst/>
              <a:gdLst/>
              <a:ahLst/>
              <a:cxnLst/>
              <a:rect l="l" t="t" r="r" b="b"/>
              <a:pathLst>
                <a:path w="509" h="281" extrusionOk="0">
                  <a:moveTo>
                    <a:pt x="396" y="281"/>
                  </a:moveTo>
                  <a:cubicBezTo>
                    <a:pt x="57" y="281"/>
                    <a:pt x="57" y="281"/>
                    <a:pt x="57" y="281"/>
                  </a:cubicBezTo>
                  <a:cubicBezTo>
                    <a:pt x="26" y="281"/>
                    <a:pt x="0" y="255"/>
                    <a:pt x="0" y="223"/>
                  </a:cubicBezTo>
                  <a:cubicBezTo>
                    <a:pt x="0" y="196"/>
                    <a:pt x="18" y="174"/>
                    <a:pt x="43" y="168"/>
                  </a:cubicBezTo>
                  <a:cubicBezTo>
                    <a:pt x="55" y="140"/>
                    <a:pt x="80" y="120"/>
                    <a:pt x="110" y="116"/>
                  </a:cubicBezTo>
                  <a:cubicBezTo>
                    <a:pt x="113" y="52"/>
                    <a:pt x="167" y="0"/>
                    <a:pt x="232" y="0"/>
                  </a:cubicBezTo>
                  <a:cubicBezTo>
                    <a:pt x="280" y="0"/>
                    <a:pt x="323" y="28"/>
                    <a:pt x="343" y="70"/>
                  </a:cubicBezTo>
                  <a:cubicBezTo>
                    <a:pt x="359" y="61"/>
                    <a:pt x="377" y="56"/>
                    <a:pt x="396" y="56"/>
                  </a:cubicBezTo>
                  <a:cubicBezTo>
                    <a:pt x="458" y="56"/>
                    <a:pt x="509" y="107"/>
                    <a:pt x="509" y="169"/>
                  </a:cubicBezTo>
                  <a:cubicBezTo>
                    <a:pt x="509" y="230"/>
                    <a:pt x="458" y="281"/>
                    <a:pt x="396" y="2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333333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5519" name="Google Shape;5519;p188"/>
            <p:cNvGrpSpPr/>
            <p:nvPr/>
          </p:nvGrpSpPr>
          <p:grpSpPr>
            <a:xfrm>
              <a:off x="9152673" y="2816777"/>
              <a:ext cx="295807" cy="294540"/>
              <a:chOff x="5775130" y="5528944"/>
              <a:chExt cx="187018" cy="188120"/>
            </a:xfrm>
          </p:grpSpPr>
          <p:grpSp>
            <p:nvGrpSpPr>
              <p:cNvPr id="5520" name="Google Shape;5520;p188"/>
              <p:cNvGrpSpPr/>
              <p:nvPr/>
            </p:nvGrpSpPr>
            <p:grpSpPr>
              <a:xfrm flipH="1">
                <a:off x="5775130" y="5528944"/>
                <a:ext cx="187018" cy="188120"/>
                <a:chOff x="7749590" y="2876913"/>
                <a:chExt cx="187018" cy="188120"/>
              </a:xfrm>
            </p:grpSpPr>
            <p:sp>
              <p:nvSpPr>
                <p:cNvPr id="5521" name="Google Shape;5521;p188"/>
                <p:cNvSpPr/>
                <p:nvPr/>
              </p:nvSpPr>
              <p:spPr>
                <a:xfrm>
                  <a:off x="7749616" y="2951946"/>
                  <a:ext cx="111966" cy="113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47" extrusionOk="0">
                      <a:moveTo>
                        <a:pt x="0" y="0"/>
                      </a:moveTo>
                      <a:cubicBezTo>
                        <a:pt x="25" y="0"/>
                        <a:pt x="46" y="21"/>
                        <a:pt x="46" y="47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72400" tIns="36200" rIns="72400" bIns="362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522" name="Google Shape;5522;p188"/>
                <p:cNvSpPr/>
                <p:nvPr/>
              </p:nvSpPr>
              <p:spPr>
                <a:xfrm>
                  <a:off x="7749590" y="2916113"/>
                  <a:ext cx="150035" cy="148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62" extrusionOk="0">
                      <a:moveTo>
                        <a:pt x="0" y="0"/>
                      </a:moveTo>
                      <a:cubicBezTo>
                        <a:pt x="34" y="0"/>
                        <a:pt x="62" y="27"/>
                        <a:pt x="62" y="62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72400" tIns="36200" rIns="72400" bIns="362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523" name="Google Shape;5523;p188"/>
                <p:cNvSpPr/>
                <p:nvPr/>
              </p:nvSpPr>
              <p:spPr>
                <a:xfrm>
                  <a:off x="7749625" y="2876913"/>
                  <a:ext cx="186983" cy="188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78" extrusionOk="0">
                      <a:moveTo>
                        <a:pt x="0" y="0"/>
                      </a:moveTo>
                      <a:cubicBezTo>
                        <a:pt x="42" y="0"/>
                        <a:pt x="77" y="35"/>
                        <a:pt x="77" y="78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72400" tIns="36200" rIns="72400" bIns="362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5524" name="Google Shape;5524;p188"/>
              <p:cNvSpPr/>
              <p:nvPr/>
            </p:nvSpPr>
            <p:spPr>
              <a:xfrm>
                <a:off x="5900501" y="5653212"/>
                <a:ext cx="57000" cy="57000"/>
              </a:xfrm>
              <a:prstGeom prst="ellipse">
                <a:avLst/>
              </a:prstGeom>
              <a:solidFill>
                <a:srgbClr val="34343B"/>
              </a:solidFill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82850" tIns="146275" rIns="182850" bIns="14627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5525" name="Google Shape;5525;p188"/>
          <p:cNvGrpSpPr/>
          <p:nvPr/>
        </p:nvGrpSpPr>
        <p:grpSpPr>
          <a:xfrm>
            <a:off x="6990095" y="4647759"/>
            <a:ext cx="3027364" cy="731732"/>
            <a:chOff x="960129" y="4599348"/>
            <a:chExt cx="3383286" cy="817670"/>
          </a:xfrm>
        </p:grpSpPr>
        <p:grpSp>
          <p:nvGrpSpPr>
            <p:cNvPr id="5526" name="Google Shape;5526;p188"/>
            <p:cNvGrpSpPr/>
            <p:nvPr/>
          </p:nvGrpSpPr>
          <p:grpSpPr>
            <a:xfrm>
              <a:off x="1785766" y="4763598"/>
              <a:ext cx="548700" cy="535473"/>
              <a:chOff x="1912629" y="4904349"/>
              <a:chExt cx="548700" cy="535473"/>
            </a:xfrm>
          </p:grpSpPr>
          <p:sp>
            <p:nvSpPr>
              <p:cNvPr id="5527" name="Google Shape;5527;p188"/>
              <p:cNvSpPr/>
              <p:nvPr/>
            </p:nvSpPr>
            <p:spPr>
              <a:xfrm>
                <a:off x="1912629" y="4904349"/>
                <a:ext cx="548700" cy="639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528" name="Google Shape;5528;p188"/>
              <p:cNvSpPr/>
              <p:nvPr/>
            </p:nvSpPr>
            <p:spPr>
              <a:xfrm>
                <a:off x="1912629" y="5059566"/>
                <a:ext cx="548700" cy="660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529" name="Google Shape;5529;p188"/>
              <p:cNvSpPr/>
              <p:nvPr/>
            </p:nvSpPr>
            <p:spPr>
              <a:xfrm>
                <a:off x="1912629" y="5216694"/>
                <a:ext cx="548700" cy="660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530" name="Google Shape;5530;p188"/>
              <p:cNvSpPr/>
              <p:nvPr/>
            </p:nvSpPr>
            <p:spPr>
              <a:xfrm>
                <a:off x="1912629" y="5373822"/>
                <a:ext cx="548700" cy="660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5531" name="Google Shape;5531;p188"/>
            <p:cNvGrpSpPr/>
            <p:nvPr/>
          </p:nvGrpSpPr>
          <p:grpSpPr>
            <a:xfrm>
              <a:off x="2611403" y="4753979"/>
              <a:ext cx="548584" cy="594509"/>
              <a:chOff x="2692208" y="4894730"/>
              <a:chExt cx="548584" cy="594509"/>
            </a:xfrm>
          </p:grpSpPr>
          <p:grpSp>
            <p:nvGrpSpPr>
              <p:cNvPr id="5532" name="Google Shape;5532;p188"/>
              <p:cNvGrpSpPr/>
              <p:nvPr/>
            </p:nvGrpSpPr>
            <p:grpSpPr>
              <a:xfrm>
                <a:off x="2692208" y="4894730"/>
                <a:ext cx="548584" cy="112364"/>
                <a:chOff x="2692208" y="4891555"/>
                <a:chExt cx="548584" cy="112364"/>
              </a:xfrm>
            </p:grpSpPr>
            <p:sp>
              <p:nvSpPr>
                <p:cNvPr id="5533" name="Google Shape;5533;p188"/>
                <p:cNvSpPr/>
                <p:nvPr/>
              </p:nvSpPr>
              <p:spPr>
                <a:xfrm>
                  <a:off x="2799672" y="4954119"/>
                  <a:ext cx="57600" cy="49800"/>
                </a:xfrm>
                <a:prstGeom prst="triangle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79300" tIns="143425" rIns="179300" bIns="143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accen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cxnSp>
              <p:nvCxnSpPr>
                <p:cNvPr id="5534" name="Google Shape;5534;p188"/>
                <p:cNvCxnSpPr/>
                <p:nvPr/>
              </p:nvCxnSpPr>
              <p:spPr>
                <a:xfrm>
                  <a:off x="2692392" y="4923559"/>
                  <a:ext cx="5484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grpSp>
              <p:nvGrpSpPr>
                <p:cNvPr id="5535" name="Google Shape;5535;p188"/>
                <p:cNvGrpSpPr/>
                <p:nvPr/>
              </p:nvGrpSpPr>
              <p:grpSpPr>
                <a:xfrm>
                  <a:off x="2692208" y="4891555"/>
                  <a:ext cx="545917" cy="63900"/>
                  <a:chOff x="2692208" y="4891555"/>
                  <a:chExt cx="545917" cy="63900"/>
                </a:xfrm>
              </p:grpSpPr>
              <p:cxnSp>
                <p:nvCxnSpPr>
                  <p:cNvPr id="5536" name="Google Shape;5536;p188"/>
                  <p:cNvCxnSpPr/>
                  <p:nvPr/>
                </p:nvCxnSpPr>
                <p:spPr>
                  <a:xfrm>
                    <a:off x="2692208" y="4891555"/>
                    <a:ext cx="0" cy="639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37" name="Google Shape;5537;p188"/>
                  <p:cNvCxnSpPr/>
                  <p:nvPr/>
                </p:nvCxnSpPr>
                <p:spPr>
                  <a:xfrm>
                    <a:off x="3238125" y="4891555"/>
                    <a:ext cx="0" cy="639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38" name="Google Shape;5538;p188"/>
                  <p:cNvCxnSpPr/>
                  <p:nvPr/>
                </p:nvCxnSpPr>
                <p:spPr>
                  <a:xfrm>
                    <a:off x="3101645" y="4904305"/>
                    <a:ext cx="0" cy="384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39" name="Google Shape;5539;p188"/>
                  <p:cNvCxnSpPr/>
                  <p:nvPr/>
                </p:nvCxnSpPr>
                <p:spPr>
                  <a:xfrm>
                    <a:off x="2965166" y="4904305"/>
                    <a:ext cx="0" cy="384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40" name="Google Shape;5540;p188"/>
                  <p:cNvCxnSpPr/>
                  <p:nvPr/>
                </p:nvCxnSpPr>
                <p:spPr>
                  <a:xfrm>
                    <a:off x="2828687" y="4904305"/>
                    <a:ext cx="0" cy="384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5541" name="Google Shape;5541;p188"/>
              <p:cNvGrpSpPr/>
              <p:nvPr/>
            </p:nvGrpSpPr>
            <p:grpSpPr>
              <a:xfrm>
                <a:off x="2692208" y="5055445"/>
                <a:ext cx="548584" cy="112364"/>
                <a:chOff x="2692208" y="4891555"/>
                <a:chExt cx="548584" cy="112364"/>
              </a:xfrm>
            </p:grpSpPr>
            <p:sp>
              <p:nvSpPr>
                <p:cNvPr id="5542" name="Google Shape;5542;p188"/>
                <p:cNvSpPr/>
                <p:nvPr/>
              </p:nvSpPr>
              <p:spPr>
                <a:xfrm>
                  <a:off x="3069218" y="4954119"/>
                  <a:ext cx="57600" cy="49800"/>
                </a:xfrm>
                <a:prstGeom prst="triangle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79300" tIns="143425" rIns="179300" bIns="143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accen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cxnSp>
              <p:nvCxnSpPr>
                <p:cNvPr id="5543" name="Google Shape;5543;p188"/>
                <p:cNvCxnSpPr/>
                <p:nvPr/>
              </p:nvCxnSpPr>
              <p:spPr>
                <a:xfrm>
                  <a:off x="2692392" y="4923559"/>
                  <a:ext cx="5484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grpSp>
              <p:nvGrpSpPr>
                <p:cNvPr id="5544" name="Google Shape;5544;p188"/>
                <p:cNvGrpSpPr/>
                <p:nvPr/>
              </p:nvGrpSpPr>
              <p:grpSpPr>
                <a:xfrm>
                  <a:off x="2692208" y="4891555"/>
                  <a:ext cx="545917" cy="63900"/>
                  <a:chOff x="2692208" y="4891555"/>
                  <a:chExt cx="545917" cy="63900"/>
                </a:xfrm>
              </p:grpSpPr>
              <p:cxnSp>
                <p:nvCxnSpPr>
                  <p:cNvPr id="5545" name="Google Shape;5545;p188"/>
                  <p:cNvCxnSpPr/>
                  <p:nvPr/>
                </p:nvCxnSpPr>
                <p:spPr>
                  <a:xfrm>
                    <a:off x="2692208" y="4891555"/>
                    <a:ext cx="0" cy="639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46" name="Google Shape;5546;p188"/>
                  <p:cNvCxnSpPr/>
                  <p:nvPr/>
                </p:nvCxnSpPr>
                <p:spPr>
                  <a:xfrm>
                    <a:off x="3238125" y="4891555"/>
                    <a:ext cx="0" cy="639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47" name="Google Shape;5547;p188"/>
                  <p:cNvCxnSpPr/>
                  <p:nvPr/>
                </p:nvCxnSpPr>
                <p:spPr>
                  <a:xfrm>
                    <a:off x="3101645" y="4904305"/>
                    <a:ext cx="0" cy="384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48" name="Google Shape;5548;p188"/>
                  <p:cNvCxnSpPr/>
                  <p:nvPr/>
                </p:nvCxnSpPr>
                <p:spPr>
                  <a:xfrm>
                    <a:off x="2965166" y="4904305"/>
                    <a:ext cx="0" cy="384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49" name="Google Shape;5549;p188"/>
                  <p:cNvCxnSpPr/>
                  <p:nvPr/>
                </p:nvCxnSpPr>
                <p:spPr>
                  <a:xfrm>
                    <a:off x="2828687" y="4904305"/>
                    <a:ext cx="0" cy="384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5550" name="Google Shape;5550;p188"/>
              <p:cNvGrpSpPr/>
              <p:nvPr/>
            </p:nvGrpSpPr>
            <p:grpSpPr>
              <a:xfrm>
                <a:off x="2692208" y="5216160"/>
                <a:ext cx="548584" cy="112364"/>
                <a:chOff x="2692208" y="4891555"/>
                <a:chExt cx="548584" cy="112364"/>
              </a:xfrm>
            </p:grpSpPr>
            <p:sp>
              <p:nvSpPr>
                <p:cNvPr id="5551" name="Google Shape;5551;p188"/>
                <p:cNvSpPr/>
                <p:nvPr/>
              </p:nvSpPr>
              <p:spPr>
                <a:xfrm>
                  <a:off x="2936300" y="4954119"/>
                  <a:ext cx="57600" cy="49800"/>
                </a:xfrm>
                <a:prstGeom prst="triangle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79300" tIns="143425" rIns="179300" bIns="143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accen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cxnSp>
              <p:nvCxnSpPr>
                <p:cNvPr id="5552" name="Google Shape;5552;p188"/>
                <p:cNvCxnSpPr/>
                <p:nvPr/>
              </p:nvCxnSpPr>
              <p:spPr>
                <a:xfrm>
                  <a:off x="2692392" y="4923559"/>
                  <a:ext cx="5484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grpSp>
              <p:nvGrpSpPr>
                <p:cNvPr id="5553" name="Google Shape;5553;p188"/>
                <p:cNvGrpSpPr/>
                <p:nvPr/>
              </p:nvGrpSpPr>
              <p:grpSpPr>
                <a:xfrm>
                  <a:off x="2692208" y="4891555"/>
                  <a:ext cx="545917" cy="63900"/>
                  <a:chOff x="2692208" y="4891555"/>
                  <a:chExt cx="545917" cy="63900"/>
                </a:xfrm>
              </p:grpSpPr>
              <p:cxnSp>
                <p:nvCxnSpPr>
                  <p:cNvPr id="5554" name="Google Shape;5554;p188"/>
                  <p:cNvCxnSpPr/>
                  <p:nvPr/>
                </p:nvCxnSpPr>
                <p:spPr>
                  <a:xfrm>
                    <a:off x="2692208" y="4891555"/>
                    <a:ext cx="0" cy="639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55" name="Google Shape;5555;p188"/>
                  <p:cNvCxnSpPr/>
                  <p:nvPr/>
                </p:nvCxnSpPr>
                <p:spPr>
                  <a:xfrm>
                    <a:off x="3238125" y="4891555"/>
                    <a:ext cx="0" cy="639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56" name="Google Shape;5556;p188"/>
                  <p:cNvCxnSpPr/>
                  <p:nvPr/>
                </p:nvCxnSpPr>
                <p:spPr>
                  <a:xfrm>
                    <a:off x="3101645" y="4904305"/>
                    <a:ext cx="0" cy="384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57" name="Google Shape;5557;p188"/>
                  <p:cNvCxnSpPr/>
                  <p:nvPr/>
                </p:nvCxnSpPr>
                <p:spPr>
                  <a:xfrm>
                    <a:off x="2965166" y="4904305"/>
                    <a:ext cx="0" cy="384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58" name="Google Shape;5558;p188"/>
                  <p:cNvCxnSpPr/>
                  <p:nvPr/>
                </p:nvCxnSpPr>
                <p:spPr>
                  <a:xfrm>
                    <a:off x="2828687" y="4904305"/>
                    <a:ext cx="0" cy="384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5559" name="Google Shape;5559;p188"/>
              <p:cNvGrpSpPr/>
              <p:nvPr/>
            </p:nvGrpSpPr>
            <p:grpSpPr>
              <a:xfrm>
                <a:off x="2692208" y="5376875"/>
                <a:ext cx="548584" cy="112364"/>
                <a:chOff x="2692208" y="4891555"/>
                <a:chExt cx="548584" cy="112364"/>
              </a:xfrm>
            </p:grpSpPr>
            <p:sp>
              <p:nvSpPr>
                <p:cNvPr id="5560" name="Google Shape;5560;p188"/>
                <p:cNvSpPr/>
                <p:nvPr/>
              </p:nvSpPr>
              <p:spPr>
                <a:xfrm>
                  <a:off x="2799672" y="4954119"/>
                  <a:ext cx="57600" cy="49800"/>
                </a:xfrm>
                <a:prstGeom prst="triangle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79300" tIns="143425" rIns="179300" bIns="143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accen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cxnSp>
              <p:nvCxnSpPr>
                <p:cNvPr id="5561" name="Google Shape;5561;p188"/>
                <p:cNvCxnSpPr/>
                <p:nvPr/>
              </p:nvCxnSpPr>
              <p:spPr>
                <a:xfrm>
                  <a:off x="2692392" y="4923559"/>
                  <a:ext cx="5484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grpSp>
              <p:nvGrpSpPr>
                <p:cNvPr id="5562" name="Google Shape;5562;p188"/>
                <p:cNvGrpSpPr/>
                <p:nvPr/>
              </p:nvGrpSpPr>
              <p:grpSpPr>
                <a:xfrm>
                  <a:off x="2692208" y="4891555"/>
                  <a:ext cx="545917" cy="63900"/>
                  <a:chOff x="2692208" y="4891555"/>
                  <a:chExt cx="545917" cy="63900"/>
                </a:xfrm>
              </p:grpSpPr>
              <p:cxnSp>
                <p:nvCxnSpPr>
                  <p:cNvPr id="5563" name="Google Shape;5563;p188"/>
                  <p:cNvCxnSpPr/>
                  <p:nvPr/>
                </p:nvCxnSpPr>
                <p:spPr>
                  <a:xfrm>
                    <a:off x="2692208" y="4891555"/>
                    <a:ext cx="0" cy="639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64" name="Google Shape;5564;p188"/>
                  <p:cNvCxnSpPr/>
                  <p:nvPr/>
                </p:nvCxnSpPr>
                <p:spPr>
                  <a:xfrm>
                    <a:off x="3238125" y="4891555"/>
                    <a:ext cx="0" cy="639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65" name="Google Shape;5565;p188"/>
                  <p:cNvCxnSpPr/>
                  <p:nvPr/>
                </p:nvCxnSpPr>
                <p:spPr>
                  <a:xfrm>
                    <a:off x="3101645" y="4904305"/>
                    <a:ext cx="0" cy="384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66" name="Google Shape;5566;p188"/>
                  <p:cNvCxnSpPr/>
                  <p:nvPr/>
                </p:nvCxnSpPr>
                <p:spPr>
                  <a:xfrm>
                    <a:off x="2965166" y="4904305"/>
                    <a:ext cx="0" cy="384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567" name="Google Shape;5567;p188"/>
                  <p:cNvCxnSpPr/>
                  <p:nvPr/>
                </p:nvCxnSpPr>
                <p:spPr>
                  <a:xfrm>
                    <a:off x="2828687" y="4904305"/>
                    <a:ext cx="0" cy="384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  <p:grpSp>
          <p:nvGrpSpPr>
            <p:cNvPr id="5568" name="Google Shape;5568;p188"/>
            <p:cNvGrpSpPr/>
            <p:nvPr/>
          </p:nvGrpSpPr>
          <p:grpSpPr>
            <a:xfrm>
              <a:off x="960129" y="4763598"/>
              <a:ext cx="548700" cy="535473"/>
              <a:chOff x="1912629" y="4904349"/>
              <a:chExt cx="548700" cy="535473"/>
            </a:xfrm>
          </p:grpSpPr>
          <p:sp>
            <p:nvSpPr>
              <p:cNvPr id="5569" name="Google Shape;5569;p188"/>
              <p:cNvSpPr/>
              <p:nvPr/>
            </p:nvSpPr>
            <p:spPr>
              <a:xfrm>
                <a:off x="1912629" y="4904349"/>
                <a:ext cx="548700" cy="639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570" name="Google Shape;5570;p188"/>
              <p:cNvSpPr/>
              <p:nvPr/>
            </p:nvSpPr>
            <p:spPr>
              <a:xfrm>
                <a:off x="1912629" y="5059566"/>
                <a:ext cx="548700" cy="660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571" name="Google Shape;5571;p188"/>
              <p:cNvSpPr/>
              <p:nvPr/>
            </p:nvSpPr>
            <p:spPr>
              <a:xfrm>
                <a:off x="1912629" y="5216694"/>
                <a:ext cx="548700" cy="660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572" name="Google Shape;5572;p188"/>
              <p:cNvSpPr/>
              <p:nvPr/>
            </p:nvSpPr>
            <p:spPr>
              <a:xfrm>
                <a:off x="1912629" y="5373822"/>
                <a:ext cx="548700" cy="660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5573" name="Google Shape;5573;p188"/>
            <p:cNvSpPr/>
            <p:nvPr/>
          </p:nvSpPr>
          <p:spPr>
            <a:xfrm>
              <a:off x="3437040" y="4599348"/>
              <a:ext cx="228141" cy="817670"/>
            </a:xfrm>
            <a:custGeom>
              <a:avLst/>
              <a:gdLst/>
              <a:ahLst/>
              <a:cxnLst/>
              <a:rect l="l" t="t" r="r" b="b"/>
              <a:pathLst>
                <a:path w="297252" h="1018903" extrusionOk="0">
                  <a:moveTo>
                    <a:pt x="0" y="0"/>
                  </a:moveTo>
                  <a:lnTo>
                    <a:pt x="297252" y="509452"/>
                  </a:lnTo>
                  <a:lnTo>
                    <a:pt x="0" y="1018903"/>
                  </a:lnTo>
                </a:path>
              </a:pathLst>
            </a:cu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46275" rIns="182850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74" name="Google Shape;5574;p188"/>
            <p:cNvSpPr/>
            <p:nvPr/>
          </p:nvSpPr>
          <p:spPr>
            <a:xfrm>
              <a:off x="3867315" y="4831729"/>
              <a:ext cx="476100" cy="334500"/>
            </a:xfrm>
            <a:prstGeom prst="rect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95%</a:t>
              </a:r>
              <a:endParaRPr sz="1400"/>
            </a:p>
          </p:txBody>
        </p:sp>
      </p:grpSp>
      <p:grpSp>
        <p:nvGrpSpPr>
          <p:cNvPr id="5576" name="Google Shape;5576;p188"/>
          <p:cNvGrpSpPr/>
          <p:nvPr/>
        </p:nvGrpSpPr>
        <p:grpSpPr>
          <a:xfrm>
            <a:off x="1407336" y="4192782"/>
            <a:ext cx="2259013" cy="1271784"/>
            <a:chOff x="1124117" y="4110783"/>
            <a:chExt cx="2615507" cy="1462493"/>
          </a:xfrm>
        </p:grpSpPr>
        <p:grpSp>
          <p:nvGrpSpPr>
            <p:cNvPr id="5577" name="Google Shape;5577;p188"/>
            <p:cNvGrpSpPr/>
            <p:nvPr/>
          </p:nvGrpSpPr>
          <p:grpSpPr>
            <a:xfrm>
              <a:off x="1124117" y="4110783"/>
              <a:ext cx="2093133" cy="1462493"/>
              <a:chOff x="1706565" y="2222055"/>
              <a:chExt cx="367500" cy="267900"/>
            </a:xfrm>
          </p:grpSpPr>
          <p:grpSp>
            <p:nvGrpSpPr>
              <p:cNvPr id="5578" name="Google Shape;5578;p188"/>
              <p:cNvGrpSpPr/>
              <p:nvPr/>
            </p:nvGrpSpPr>
            <p:grpSpPr>
              <a:xfrm>
                <a:off x="1738130" y="2257950"/>
                <a:ext cx="204609" cy="199264"/>
                <a:chOff x="1047750" y="3578225"/>
                <a:chExt cx="368400" cy="358775"/>
              </a:xfrm>
            </p:grpSpPr>
            <p:cxnSp>
              <p:nvCxnSpPr>
                <p:cNvPr id="5579" name="Google Shape;5579;p188"/>
                <p:cNvCxnSpPr/>
                <p:nvPr/>
              </p:nvCxnSpPr>
              <p:spPr>
                <a:xfrm>
                  <a:off x="1047750" y="3578225"/>
                  <a:ext cx="368400" cy="0"/>
                </a:xfrm>
                <a:prstGeom prst="straightConnector1">
                  <a:avLst/>
                </a:prstGeom>
                <a:noFill/>
                <a:ln w="381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80" name="Google Shape;5580;p188"/>
                <p:cNvCxnSpPr/>
                <p:nvPr/>
              </p:nvCxnSpPr>
              <p:spPr>
                <a:xfrm>
                  <a:off x="1047750" y="3697817"/>
                  <a:ext cx="368400" cy="0"/>
                </a:xfrm>
                <a:prstGeom prst="straightConnector1">
                  <a:avLst/>
                </a:prstGeom>
                <a:noFill/>
                <a:ln w="381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81" name="Google Shape;5581;p188"/>
                <p:cNvCxnSpPr/>
                <p:nvPr/>
              </p:nvCxnSpPr>
              <p:spPr>
                <a:xfrm>
                  <a:off x="1047750" y="3817409"/>
                  <a:ext cx="368400" cy="0"/>
                </a:xfrm>
                <a:prstGeom prst="straightConnector1">
                  <a:avLst/>
                </a:prstGeom>
                <a:noFill/>
                <a:ln w="381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82" name="Google Shape;5582;p188"/>
                <p:cNvCxnSpPr/>
                <p:nvPr/>
              </p:nvCxnSpPr>
              <p:spPr>
                <a:xfrm>
                  <a:off x="1047750" y="3937000"/>
                  <a:ext cx="368400" cy="0"/>
                </a:xfrm>
                <a:prstGeom prst="straightConnector1">
                  <a:avLst/>
                </a:prstGeom>
                <a:noFill/>
                <a:ln w="381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5583" name="Google Shape;5583;p188"/>
              <p:cNvSpPr/>
              <p:nvPr/>
            </p:nvSpPr>
            <p:spPr>
              <a:xfrm>
                <a:off x="1706565" y="2222055"/>
                <a:ext cx="367500" cy="2679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5584" name="Google Shape;5584;p188"/>
            <p:cNvSpPr txBox="1"/>
            <p:nvPr/>
          </p:nvSpPr>
          <p:spPr>
            <a:xfrm>
              <a:off x="2691440" y="4235267"/>
              <a:ext cx="682800" cy="1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80%</a:t>
              </a:r>
              <a:endParaRPr sz="1400"/>
            </a:p>
          </p:txBody>
        </p:sp>
        <p:sp>
          <p:nvSpPr>
            <p:cNvPr id="5585" name="Google Shape;5585;p188"/>
            <p:cNvSpPr txBox="1"/>
            <p:nvPr/>
          </p:nvSpPr>
          <p:spPr>
            <a:xfrm>
              <a:off x="2710156" y="4572070"/>
              <a:ext cx="682800" cy="1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75%</a:t>
              </a:r>
              <a:endParaRPr sz="1400"/>
            </a:p>
          </p:txBody>
        </p:sp>
        <p:sp>
          <p:nvSpPr>
            <p:cNvPr id="5586" name="Google Shape;5586;p188"/>
            <p:cNvSpPr txBox="1"/>
            <p:nvPr/>
          </p:nvSpPr>
          <p:spPr>
            <a:xfrm>
              <a:off x="2709697" y="4965296"/>
              <a:ext cx="682800" cy="1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90%</a:t>
              </a:r>
              <a:endParaRPr sz="1400"/>
            </a:p>
          </p:txBody>
        </p:sp>
        <p:sp>
          <p:nvSpPr>
            <p:cNvPr id="5587" name="Google Shape;5587;p188"/>
            <p:cNvSpPr/>
            <p:nvPr/>
          </p:nvSpPr>
          <p:spPr>
            <a:xfrm>
              <a:off x="3454624" y="4122351"/>
              <a:ext cx="285000" cy="285000"/>
            </a:xfrm>
            <a:prstGeom prst="smileyFace">
              <a:avLst>
                <a:gd name="adj" fmla="val -1251"/>
              </a:avLst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88" name="Google Shape;5588;p188"/>
            <p:cNvSpPr txBox="1"/>
            <p:nvPr/>
          </p:nvSpPr>
          <p:spPr>
            <a:xfrm>
              <a:off x="2709697" y="5310522"/>
              <a:ext cx="682800" cy="1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85%</a:t>
              </a:r>
              <a:endParaRPr sz="1400"/>
            </a:p>
          </p:txBody>
        </p:sp>
        <p:sp>
          <p:nvSpPr>
            <p:cNvPr id="5589" name="Google Shape;5589;p188"/>
            <p:cNvSpPr/>
            <p:nvPr/>
          </p:nvSpPr>
          <p:spPr>
            <a:xfrm>
              <a:off x="3452021" y="4514781"/>
              <a:ext cx="285000" cy="285000"/>
            </a:xfrm>
            <a:prstGeom prst="smileyFace">
              <a:avLst>
                <a:gd name="adj" fmla="val -4653"/>
              </a:avLst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90" name="Google Shape;5590;p188"/>
            <p:cNvSpPr/>
            <p:nvPr/>
          </p:nvSpPr>
          <p:spPr>
            <a:xfrm>
              <a:off x="3451555" y="4879160"/>
              <a:ext cx="285000" cy="285000"/>
            </a:xfrm>
            <a:prstGeom prst="smileyFace">
              <a:avLst>
                <a:gd name="adj" fmla="val 4653"/>
              </a:avLst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91" name="Google Shape;5591;p188"/>
            <p:cNvSpPr/>
            <p:nvPr/>
          </p:nvSpPr>
          <p:spPr>
            <a:xfrm>
              <a:off x="3448952" y="5255406"/>
              <a:ext cx="285000" cy="285000"/>
            </a:xfrm>
            <a:prstGeom prst="smileyFace">
              <a:avLst>
                <a:gd name="adj" fmla="val -267"/>
              </a:avLst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3" name="Google Shape;5433;p187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5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 sz="4500" b="1" dirty="0">
                <a:latin typeface="Calibri"/>
                <a:ea typeface="Calibri"/>
                <a:cs typeface="Calibri"/>
                <a:sym typeface="Calibri"/>
              </a:rPr>
              <a:t>Model Management</a:t>
            </a:r>
            <a:endParaRPr sz="45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4" name="Google Shape;5434;p187"/>
          <p:cNvSpPr/>
          <p:nvPr/>
        </p:nvSpPr>
        <p:spPr>
          <a:xfrm>
            <a:off x="1188482" y="3977647"/>
            <a:ext cx="26535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Create/Retrain Model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Enable DevOps with full CI/CD integration with VSTS</a:t>
            </a:r>
            <a:endParaRPr sz="1400"/>
          </a:p>
        </p:txBody>
      </p:sp>
      <p:sp>
        <p:nvSpPr>
          <p:cNvPr id="5435" name="Google Shape;5435;p187"/>
          <p:cNvSpPr/>
          <p:nvPr/>
        </p:nvSpPr>
        <p:spPr>
          <a:xfrm>
            <a:off x="4769291" y="3977647"/>
            <a:ext cx="26535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Register Model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model versions with a central model registry</a:t>
            </a:r>
            <a:endParaRPr sz="1400"/>
          </a:p>
        </p:txBody>
      </p:sp>
      <p:sp>
        <p:nvSpPr>
          <p:cNvPr id="5436" name="Google Shape;5436;p187"/>
          <p:cNvSpPr/>
          <p:nvPr/>
        </p:nvSpPr>
        <p:spPr>
          <a:xfrm>
            <a:off x="8350100" y="3977647"/>
            <a:ext cx="26535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Monitor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Oversea deployments through Azure AppInsights</a:t>
            </a:r>
            <a:endParaRPr sz="1400"/>
          </a:p>
        </p:txBody>
      </p:sp>
      <p:grpSp>
        <p:nvGrpSpPr>
          <p:cNvPr id="5437" name="Google Shape;5437;p187"/>
          <p:cNvGrpSpPr/>
          <p:nvPr/>
        </p:nvGrpSpPr>
        <p:grpSpPr>
          <a:xfrm>
            <a:off x="2073564" y="3003751"/>
            <a:ext cx="882618" cy="850068"/>
            <a:chOff x="8604306" y="4747239"/>
            <a:chExt cx="1221786" cy="1176565"/>
          </a:xfrm>
        </p:grpSpPr>
        <p:grpSp>
          <p:nvGrpSpPr>
            <p:cNvPr id="5438" name="Google Shape;5438;p187"/>
            <p:cNvGrpSpPr/>
            <p:nvPr/>
          </p:nvGrpSpPr>
          <p:grpSpPr>
            <a:xfrm>
              <a:off x="9215191" y="4915258"/>
              <a:ext cx="610900" cy="672092"/>
              <a:chOff x="6053699" y="2879832"/>
              <a:chExt cx="279256" cy="307228"/>
            </a:xfrm>
          </p:grpSpPr>
          <p:sp>
            <p:nvSpPr>
              <p:cNvPr id="5439" name="Google Shape;5439;p187"/>
              <p:cNvSpPr/>
              <p:nvPr/>
            </p:nvSpPr>
            <p:spPr>
              <a:xfrm>
                <a:off x="6053699" y="2879832"/>
                <a:ext cx="279256" cy="307228"/>
              </a:xfrm>
              <a:custGeom>
                <a:avLst/>
                <a:gdLst/>
                <a:ahLst/>
                <a:cxnLst/>
                <a:rect l="l" t="t" r="r" b="b"/>
                <a:pathLst>
                  <a:path w="279256" h="307228" extrusionOk="0">
                    <a:moveTo>
                      <a:pt x="139628" y="0"/>
                    </a:moveTo>
                    <a:lnTo>
                      <a:pt x="279256" y="76617"/>
                    </a:lnTo>
                    <a:lnTo>
                      <a:pt x="279256" y="230611"/>
                    </a:lnTo>
                    <a:lnTo>
                      <a:pt x="139628" y="307228"/>
                    </a:lnTo>
                    <a:lnTo>
                      <a:pt x="0" y="230611"/>
                    </a:lnTo>
                    <a:lnTo>
                      <a:pt x="0" y="76617"/>
                    </a:lnTo>
                    <a:lnTo>
                      <a:pt x="139628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cxnSp>
            <p:nvCxnSpPr>
              <p:cNvPr id="5440" name="Google Shape;5440;p187"/>
              <p:cNvCxnSpPr/>
              <p:nvPr/>
            </p:nvCxnSpPr>
            <p:spPr>
              <a:xfrm>
                <a:off x="6053699" y="2956449"/>
                <a:ext cx="139500" cy="77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41" name="Google Shape;5441;p187"/>
              <p:cNvCxnSpPr/>
              <p:nvPr/>
            </p:nvCxnSpPr>
            <p:spPr>
              <a:xfrm rot="10800000" flipH="1">
                <a:off x="6193327" y="2956346"/>
                <a:ext cx="139500" cy="77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42" name="Google Shape;5442;p187"/>
              <p:cNvCxnSpPr/>
              <p:nvPr/>
            </p:nvCxnSpPr>
            <p:spPr>
              <a:xfrm rot="10800000">
                <a:off x="6193327" y="3033460"/>
                <a:ext cx="0" cy="1536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43" name="Google Shape;5443;p187"/>
            <p:cNvGrpSpPr/>
            <p:nvPr/>
          </p:nvGrpSpPr>
          <p:grpSpPr>
            <a:xfrm>
              <a:off x="8604306" y="5251712"/>
              <a:ext cx="610900" cy="672092"/>
              <a:chOff x="6053699" y="2879832"/>
              <a:chExt cx="279256" cy="307228"/>
            </a:xfrm>
          </p:grpSpPr>
          <p:sp>
            <p:nvSpPr>
              <p:cNvPr id="5444" name="Google Shape;5444;p187"/>
              <p:cNvSpPr/>
              <p:nvPr/>
            </p:nvSpPr>
            <p:spPr>
              <a:xfrm>
                <a:off x="6053699" y="2879832"/>
                <a:ext cx="279256" cy="307228"/>
              </a:xfrm>
              <a:custGeom>
                <a:avLst/>
                <a:gdLst/>
                <a:ahLst/>
                <a:cxnLst/>
                <a:rect l="l" t="t" r="r" b="b"/>
                <a:pathLst>
                  <a:path w="279256" h="307228" extrusionOk="0">
                    <a:moveTo>
                      <a:pt x="139628" y="0"/>
                    </a:moveTo>
                    <a:lnTo>
                      <a:pt x="279256" y="76617"/>
                    </a:lnTo>
                    <a:lnTo>
                      <a:pt x="279256" y="230611"/>
                    </a:lnTo>
                    <a:lnTo>
                      <a:pt x="139628" y="307228"/>
                    </a:lnTo>
                    <a:lnTo>
                      <a:pt x="0" y="230611"/>
                    </a:lnTo>
                    <a:lnTo>
                      <a:pt x="0" y="76617"/>
                    </a:lnTo>
                    <a:lnTo>
                      <a:pt x="139628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cxnSp>
            <p:nvCxnSpPr>
              <p:cNvPr id="5445" name="Google Shape;5445;p187"/>
              <p:cNvCxnSpPr/>
              <p:nvPr/>
            </p:nvCxnSpPr>
            <p:spPr>
              <a:xfrm>
                <a:off x="6053699" y="2956449"/>
                <a:ext cx="139500" cy="77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46" name="Google Shape;5446;p187"/>
              <p:cNvCxnSpPr/>
              <p:nvPr/>
            </p:nvCxnSpPr>
            <p:spPr>
              <a:xfrm rot="10800000" flipH="1">
                <a:off x="6193327" y="2956346"/>
                <a:ext cx="139500" cy="77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47" name="Google Shape;5447;p187"/>
              <p:cNvCxnSpPr/>
              <p:nvPr/>
            </p:nvCxnSpPr>
            <p:spPr>
              <a:xfrm rot="10800000">
                <a:off x="6193327" y="3033460"/>
                <a:ext cx="0" cy="1536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48" name="Google Shape;5448;p187"/>
            <p:cNvGrpSpPr/>
            <p:nvPr/>
          </p:nvGrpSpPr>
          <p:grpSpPr>
            <a:xfrm>
              <a:off x="8909749" y="4747239"/>
              <a:ext cx="610900" cy="672092"/>
              <a:chOff x="6053699" y="2879832"/>
              <a:chExt cx="279256" cy="307228"/>
            </a:xfrm>
          </p:grpSpPr>
          <p:sp>
            <p:nvSpPr>
              <p:cNvPr id="5449" name="Google Shape;5449;p187"/>
              <p:cNvSpPr/>
              <p:nvPr/>
            </p:nvSpPr>
            <p:spPr>
              <a:xfrm>
                <a:off x="6053699" y="2879832"/>
                <a:ext cx="279256" cy="307228"/>
              </a:xfrm>
              <a:custGeom>
                <a:avLst/>
                <a:gdLst/>
                <a:ahLst/>
                <a:cxnLst/>
                <a:rect l="l" t="t" r="r" b="b"/>
                <a:pathLst>
                  <a:path w="279256" h="307228" extrusionOk="0">
                    <a:moveTo>
                      <a:pt x="139628" y="0"/>
                    </a:moveTo>
                    <a:lnTo>
                      <a:pt x="279256" y="76617"/>
                    </a:lnTo>
                    <a:lnTo>
                      <a:pt x="279256" y="230611"/>
                    </a:lnTo>
                    <a:lnTo>
                      <a:pt x="139628" y="307228"/>
                    </a:lnTo>
                    <a:lnTo>
                      <a:pt x="0" y="230611"/>
                    </a:lnTo>
                    <a:lnTo>
                      <a:pt x="0" y="76617"/>
                    </a:lnTo>
                    <a:lnTo>
                      <a:pt x="139628" y="0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cxnSp>
            <p:nvCxnSpPr>
              <p:cNvPr id="5450" name="Google Shape;5450;p187"/>
              <p:cNvCxnSpPr/>
              <p:nvPr/>
            </p:nvCxnSpPr>
            <p:spPr>
              <a:xfrm>
                <a:off x="6053699" y="2956449"/>
                <a:ext cx="139500" cy="77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51" name="Google Shape;5451;p187"/>
              <p:cNvCxnSpPr/>
              <p:nvPr/>
            </p:nvCxnSpPr>
            <p:spPr>
              <a:xfrm rot="10800000" flipH="1">
                <a:off x="6193327" y="2956346"/>
                <a:ext cx="139500" cy="77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52" name="Google Shape;5452;p187"/>
              <p:cNvCxnSpPr/>
              <p:nvPr/>
            </p:nvCxnSpPr>
            <p:spPr>
              <a:xfrm rot="10800000">
                <a:off x="6193327" y="3033460"/>
                <a:ext cx="0" cy="1536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5453" name="Google Shape;5453;p187"/>
          <p:cNvGrpSpPr/>
          <p:nvPr/>
        </p:nvGrpSpPr>
        <p:grpSpPr>
          <a:xfrm>
            <a:off x="5623166" y="3010208"/>
            <a:ext cx="777397" cy="838103"/>
            <a:chOff x="8882196" y="3721867"/>
            <a:chExt cx="283742" cy="305855"/>
          </a:xfrm>
        </p:grpSpPr>
        <p:sp>
          <p:nvSpPr>
            <p:cNvPr id="5454" name="Google Shape;5454;p187"/>
            <p:cNvSpPr/>
            <p:nvPr/>
          </p:nvSpPr>
          <p:spPr>
            <a:xfrm>
              <a:off x="8901347" y="3950022"/>
              <a:ext cx="247500" cy="777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Quattrocento San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55" name="Google Shape;5455;p187"/>
            <p:cNvSpPr/>
            <p:nvPr/>
          </p:nvSpPr>
          <p:spPr>
            <a:xfrm>
              <a:off x="8882196" y="3721867"/>
              <a:ext cx="177944" cy="300687"/>
            </a:xfrm>
            <a:custGeom>
              <a:avLst/>
              <a:gdLst/>
              <a:ahLst/>
              <a:cxnLst/>
              <a:rect l="l" t="t" r="r" b="b"/>
              <a:pathLst>
                <a:path w="2847109" h="4810991" extrusionOk="0">
                  <a:moveTo>
                    <a:pt x="1641764" y="0"/>
                  </a:moveTo>
                  <a:lnTo>
                    <a:pt x="2847109" y="0"/>
                  </a:lnTo>
                  <a:lnTo>
                    <a:pt x="2847109" y="1797627"/>
                  </a:lnTo>
                  <a:lnTo>
                    <a:pt x="290946" y="4810991"/>
                  </a:lnTo>
                  <a:lnTo>
                    <a:pt x="0" y="3647209"/>
                  </a:lnTo>
                  <a:lnTo>
                    <a:pt x="1662546" y="1787236"/>
                  </a:lnTo>
                  <a:lnTo>
                    <a:pt x="1641764" y="0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Quattrocento San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56" name="Google Shape;5456;p187"/>
            <p:cNvSpPr/>
            <p:nvPr/>
          </p:nvSpPr>
          <p:spPr>
            <a:xfrm>
              <a:off x="9035402" y="3857904"/>
              <a:ext cx="130536" cy="166904"/>
            </a:xfrm>
            <a:custGeom>
              <a:avLst/>
              <a:gdLst/>
              <a:ahLst/>
              <a:cxnLst/>
              <a:rect l="l" t="t" r="r" b="b"/>
              <a:pathLst>
                <a:path w="2088573" h="2670464" extrusionOk="0">
                  <a:moveTo>
                    <a:pt x="0" y="883227"/>
                  </a:moveTo>
                  <a:lnTo>
                    <a:pt x="737755" y="0"/>
                  </a:lnTo>
                  <a:lnTo>
                    <a:pt x="2088573" y="1517073"/>
                  </a:lnTo>
                  <a:lnTo>
                    <a:pt x="1797627" y="2670464"/>
                  </a:lnTo>
                  <a:lnTo>
                    <a:pt x="0" y="88322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Quattrocento San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5457" name="Google Shape;5457;p187"/>
          <p:cNvSpPr/>
          <p:nvPr/>
        </p:nvSpPr>
        <p:spPr>
          <a:xfrm>
            <a:off x="9249650" y="3001780"/>
            <a:ext cx="854317" cy="854438"/>
          </a:xfrm>
          <a:custGeom>
            <a:avLst/>
            <a:gdLst/>
            <a:ahLst/>
            <a:cxnLst/>
            <a:rect l="l" t="t" r="r" b="b"/>
            <a:pathLst>
              <a:path w="281" h="281" extrusionOk="0">
                <a:moveTo>
                  <a:pt x="155" y="155"/>
                </a:moveTo>
                <a:cubicBezTo>
                  <a:pt x="147" y="164"/>
                  <a:pt x="134" y="164"/>
                  <a:pt x="126" y="155"/>
                </a:cubicBezTo>
                <a:cubicBezTo>
                  <a:pt x="117" y="147"/>
                  <a:pt x="117" y="134"/>
                  <a:pt x="126" y="126"/>
                </a:cubicBezTo>
                <a:cubicBezTo>
                  <a:pt x="134" y="118"/>
                  <a:pt x="147" y="117"/>
                  <a:pt x="155" y="126"/>
                </a:cubicBezTo>
                <a:cubicBezTo>
                  <a:pt x="164" y="134"/>
                  <a:pt x="164" y="147"/>
                  <a:pt x="155" y="155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128"/>
                  <a:pt x="239" y="116"/>
                  <a:pt x="235" y="105"/>
                </a:cubicBezTo>
                <a:moveTo>
                  <a:pt x="174" y="45"/>
                </a:moveTo>
                <a:cubicBezTo>
                  <a:pt x="163" y="42"/>
                  <a:pt x="152" y="40"/>
                  <a:pt x="140" y="40"/>
                </a:cubicBezTo>
                <a:cubicBezTo>
                  <a:pt x="85" y="40"/>
                  <a:pt x="40" y="85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212" y="69"/>
                </a:moveTo>
                <a:cubicBezTo>
                  <a:pt x="157" y="124"/>
                  <a:pt x="157" y="124"/>
                  <a:pt x="157" y="124"/>
                </a:cubicBezTo>
              </a:path>
            </a:pathLst>
          </a:custGeom>
          <a:noFill/>
          <a:ln w="12700" cap="rnd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50505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6" name="Google Shape;6006;p200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5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 sz="4500" b="1">
                <a:latin typeface="Calibri"/>
                <a:ea typeface="Calibri"/>
                <a:cs typeface="Calibri"/>
                <a:sym typeface="Calibri"/>
              </a:rPr>
              <a:t>Deploy Azure ML models at scale 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07" name="Google Shape;6007;p200"/>
          <p:cNvGrpSpPr/>
          <p:nvPr/>
        </p:nvGrpSpPr>
        <p:grpSpPr>
          <a:xfrm>
            <a:off x="2353220" y="1364213"/>
            <a:ext cx="9364708" cy="4483796"/>
            <a:chOff x="2400510" y="1391344"/>
            <a:chExt cx="9552900" cy="4572969"/>
          </a:xfrm>
        </p:grpSpPr>
        <p:sp>
          <p:nvSpPr>
            <p:cNvPr id="6008" name="Google Shape;6008;p200"/>
            <p:cNvSpPr/>
            <p:nvPr/>
          </p:nvSpPr>
          <p:spPr>
            <a:xfrm>
              <a:off x="2400510" y="1707613"/>
              <a:ext cx="9552900" cy="4256700"/>
            </a:xfrm>
            <a:prstGeom prst="rect">
              <a:avLst/>
            </a:prstGeom>
            <a:noFill/>
            <a:ln w="9525" cap="flat" cmpd="sng">
              <a:solidFill>
                <a:srgbClr val="B0B0B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09" name="Google Shape;6009;p200"/>
            <p:cNvSpPr txBox="1"/>
            <p:nvPr/>
          </p:nvSpPr>
          <p:spPr>
            <a:xfrm>
              <a:off x="2424188" y="1391344"/>
              <a:ext cx="541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Azure Machine Learning Service </a:t>
              </a:r>
              <a:endParaRPr sz="1400"/>
            </a:p>
          </p:txBody>
        </p:sp>
      </p:grpSp>
      <p:grpSp>
        <p:nvGrpSpPr>
          <p:cNvPr id="6010" name="Google Shape;6010;p200"/>
          <p:cNvGrpSpPr/>
          <p:nvPr/>
        </p:nvGrpSpPr>
        <p:grpSpPr>
          <a:xfrm>
            <a:off x="275026" y="1674315"/>
            <a:ext cx="1745130" cy="4382421"/>
            <a:chOff x="280553" y="1707613"/>
            <a:chExt cx="1780200" cy="4469578"/>
          </a:xfrm>
        </p:grpSpPr>
        <p:sp>
          <p:nvSpPr>
            <p:cNvPr id="6011" name="Google Shape;6011;p200"/>
            <p:cNvSpPr txBox="1"/>
            <p:nvPr/>
          </p:nvSpPr>
          <p:spPr>
            <a:xfrm>
              <a:off x="280553" y="3640203"/>
              <a:ext cx="17802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Azure Machine Learning Experimentation</a:t>
              </a:r>
              <a:endParaRPr sz="1400"/>
            </a:p>
          </p:txBody>
        </p:sp>
        <p:grpSp>
          <p:nvGrpSpPr>
            <p:cNvPr id="6012" name="Google Shape;6012;p200"/>
            <p:cNvGrpSpPr/>
            <p:nvPr/>
          </p:nvGrpSpPr>
          <p:grpSpPr>
            <a:xfrm>
              <a:off x="417572" y="1707613"/>
              <a:ext cx="1506300" cy="4469578"/>
              <a:chOff x="417572" y="1707613"/>
              <a:chExt cx="1506300" cy="4469578"/>
            </a:xfrm>
          </p:grpSpPr>
          <p:grpSp>
            <p:nvGrpSpPr>
              <p:cNvPr id="6013" name="Google Shape;6013;p200"/>
              <p:cNvGrpSpPr/>
              <p:nvPr/>
            </p:nvGrpSpPr>
            <p:grpSpPr>
              <a:xfrm>
                <a:off x="826086" y="1707613"/>
                <a:ext cx="689136" cy="382369"/>
                <a:chOff x="221015" y="-94572"/>
                <a:chExt cx="689136" cy="382369"/>
              </a:xfrm>
            </p:grpSpPr>
            <p:grpSp>
              <p:nvGrpSpPr>
                <p:cNvPr id="6014" name="Google Shape;6014;p200"/>
                <p:cNvGrpSpPr/>
                <p:nvPr/>
              </p:nvGrpSpPr>
              <p:grpSpPr>
                <a:xfrm>
                  <a:off x="221015" y="-94572"/>
                  <a:ext cx="689136" cy="382369"/>
                  <a:chOff x="255491" y="-121007"/>
                  <a:chExt cx="689136" cy="382369"/>
                </a:xfrm>
              </p:grpSpPr>
              <p:sp>
                <p:nvSpPr>
                  <p:cNvPr id="6015" name="Google Shape;6015;p200"/>
                  <p:cNvSpPr/>
                  <p:nvPr/>
                </p:nvSpPr>
                <p:spPr>
                  <a:xfrm>
                    <a:off x="255491" y="-121007"/>
                    <a:ext cx="689136" cy="382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191" extrusionOk="0">
                        <a:moveTo>
                          <a:pt x="5" y="103"/>
                        </a:moveTo>
                        <a:cubicBezTo>
                          <a:pt x="2" y="98"/>
                          <a:pt x="0" y="96"/>
                          <a:pt x="0" y="96"/>
                        </a:cubicBezTo>
                        <a:cubicBezTo>
                          <a:pt x="0" y="96"/>
                          <a:pt x="1" y="94"/>
                          <a:pt x="3" y="92"/>
                        </a:cubicBezTo>
                        <a:moveTo>
                          <a:pt x="5" y="103"/>
                        </a:moveTo>
                        <a:cubicBezTo>
                          <a:pt x="23" y="125"/>
                          <a:pt x="82" y="191"/>
                          <a:pt x="173" y="191"/>
                        </a:cubicBezTo>
                        <a:cubicBezTo>
                          <a:pt x="283" y="191"/>
                          <a:pt x="346" y="96"/>
                          <a:pt x="346" y="96"/>
                        </a:cubicBezTo>
                        <a:cubicBezTo>
                          <a:pt x="346" y="96"/>
                          <a:pt x="283" y="0"/>
                          <a:pt x="173" y="0"/>
                        </a:cubicBezTo>
                        <a:cubicBezTo>
                          <a:pt x="77" y="0"/>
                          <a:pt x="17" y="73"/>
                          <a:pt x="3" y="92"/>
                        </a:cubicBezTo>
                        <a:moveTo>
                          <a:pt x="175" y="14"/>
                        </a:moveTo>
                        <a:cubicBezTo>
                          <a:pt x="128" y="14"/>
                          <a:pt x="89" y="50"/>
                          <a:pt x="89" y="96"/>
                        </a:cubicBezTo>
                        <a:cubicBezTo>
                          <a:pt x="89" y="141"/>
                          <a:pt x="128" y="178"/>
                          <a:pt x="175" y="178"/>
                        </a:cubicBezTo>
                        <a:cubicBezTo>
                          <a:pt x="222" y="178"/>
                          <a:pt x="261" y="141"/>
                          <a:pt x="261" y="96"/>
                        </a:cubicBezTo>
                        <a:cubicBezTo>
                          <a:pt x="261" y="50"/>
                          <a:pt x="222" y="14"/>
                          <a:pt x="175" y="14"/>
                        </a:cubicBezTo>
                        <a:close/>
                        <a:moveTo>
                          <a:pt x="175" y="78"/>
                        </a:moveTo>
                        <a:cubicBezTo>
                          <a:pt x="165" y="78"/>
                          <a:pt x="156" y="86"/>
                          <a:pt x="156" y="96"/>
                        </a:cubicBezTo>
                        <a:cubicBezTo>
                          <a:pt x="156" y="106"/>
                          <a:pt x="165" y="114"/>
                          <a:pt x="175" y="114"/>
                        </a:cubicBezTo>
                        <a:cubicBezTo>
                          <a:pt x="185" y="114"/>
                          <a:pt x="194" y="106"/>
                          <a:pt x="194" y="96"/>
                        </a:cubicBezTo>
                        <a:cubicBezTo>
                          <a:pt x="194" y="86"/>
                          <a:pt x="185" y="78"/>
                          <a:pt x="175" y="78"/>
                        </a:cubicBez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89625" tIns="44800" rIns="89625" bIns="448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6016" name="Google Shape;6016;p200"/>
                  <p:cNvSpPr/>
                  <p:nvPr/>
                </p:nvSpPr>
                <p:spPr>
                  <a:xfrm>
                    <a:off x="401325" y="-106469"/>
                    <a:ext cx="397500" cy="3534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79300" tIns="143425" rIns="179300" bIns="143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sp>
              <p:nvSpPr>
                <p:cNvPr id="6017" name="Google Shape;6017;p200"/>
                <p:cNvSpPr/>
                <p:nvPr/>
              </p:nvSpPr>
              <p:spPr>
                <a:xfrm>
                  <a:off x="434975" y="-35102"/>
                  <a:ext cx="261216" cy="263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327" extrusionOk="0">
                      <a:moveTo>
                        <a:pt x="81" y="162"/>
                      </a:moveTo>
                      <a:cubicBezTo>
                        <a:pt x="81" y="117"/>
                        <a:pt x="117" y="80"/>
                        <a:pt x="162" y="80"/>
                      </a:cubicBezTo>
                      <a:cubicBezTo>
                        <a:pt x="207" y="80"/>
                        <a:pt x="244" y="117"/>
                        <a:pt x="244" y="162"/>
                      </a:cubicBezTo>
                      <a:cubicBezTo>
                        <a:pt x="244" y="207"/>
                        <a:pt x="207" y="243"/>
                        <a:pt x="162" y="243"/>
                      </a:cubicBezTo>
                      <a:cubicBezTo>
                        <a:pt x="117" y="243"/>
                        <a:pt x="81" y="207"/>
                        <a:pt x="81" y="162"/>
                      </a:cubicBezTo>
                      <a:close/>
                      <a:moveTo>
                        <a:pt x="298" y="162"/>
                      </a:moveTo>
                      <a:cubicBezTo>
                        <a:pt x="298" y="153"/>
                        <a:pt x="297" y="144"/>
                        <a:pt x="295" y="135"/>
                      </a:cubicBezTo>
                      <a:cubicBezTo>
                        <a:pt x="327" y="117"/>
                        <a:pt x="327" y="117"/>
                        <a:pt x="327" y="117"/>
                      </a:cubicBezTo>
                      <a:cubicBezTo>
                        <a:pt x="286" y="46"/>
                        <a:pt x="286" y="46"/>
                        <a:pt x="286" y="46"/>
                      </a:cubicBezTo>
                      <a:cubicBezTo>
                        <a:pt x="256" y="64"/>
                        <a:pt x="256" y="64"/>
                        <a:pt x="256" y="64"/>
                      </a:cubicBezTo>
                      <a:cubicBezTo>
                        <a:pt x="242" y="50"/>
                        <a:pt x="225" y="39"/>
                        <a:pt x="205" y="33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03" y="38"/>
                        <a:pt x="84" y="49"/>
                        <a:pt x="68" y="64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29" y="135"/>
                        <a:pt x="29" y="135"/>
                        <a:pt x="29" y="135"/>
                      </a:cubicBezTo>
                      <a:cubicBezTo>
                        <a:pt x="27" y="144"/>
                        <a:pt x="26" y="153"/>
                        <a:pt x="26" y="162"/>
                      </a:cubicBezTo>
                      <a:cubicBezTo>
                        <a:pt x="26" y="173"/>
                        <a:pt x="28" y="184"/>
                        <a:pt x="30" y="194"/>
                      </a:cubicBezTo>
                      <a:cubicBezTo>
                        <a:pt x="3" y="210"/>
                        <a:pt x="3" y="210"/>
                        <a:pt x="3" y="210"/>
                      </a:cubicBezTo>
                      <a:cubicBezTo>
                        <a:pt x="43" y="280"/>
                        <a:pt x="43" y="280"/>
                        <a:pt x="43" y="280"/>
                      </a:cubicBezTo>
                      <a:cubicBezTo>
                        <a:pt x="72" y="264"/>
                        <a:pt x="72" y="264"/>
                        <a:pt x="72" y="264"/>
                      </a:cubicBezTo>
                      <a:cubicBezTo>
                        <a:pt x="87" y="277"/>
                        <a:pt x="105" y="287"/>
                        <a:pt x="124" y="292"/>
                      </a:cubicBezTo>
                      <a:cubicBezTo>
                        <a:pt x="124" y="327"/>
                        <a:pt x="124" y="327"/>
                        <a:pt x="124" y="327"/>
                      </a:cubicBezTo>
                      <a:cubicBezTo>
                        <a:pt x="205" y="327"/>
                        <a:pt x="205" y="327"/>
                        <a:pt x="205" y="327"/>
                      </a:cubicBezTo>
                      <a:cubicBezTo>
                        <a:pt x="205" y="291"/>
                        <a:pt x="205" y="291"/>
                        <a:pt x="205" y="291"/>
                      </a:cubicBezTo>
                      <a:cubicBezTo>
                        <a:pt x="223" y="285"/>
                        <a:pt x="238" y="276"/>
                        <a:pt x="252" y="264"/>
                      </a:cubicBezTo>
                      <a:cubicBezTo>
                        <a:pt x="283" y="282"/>
                        <a:pt x="283" y="282"/>
                        <a:pt x="283" y="282"/>
                      </a:cubicBezTo>
                      <a:cubicBezTo>
                        <a:pt x="324" y="212"/>
                        <a:pt x="324" y="212"/>
                        <a:pt x="324" y="212"/>
                      </a:cubicBezTo>
                      <a:cubicBezTo>
                        <a:pt x="294" y="194"/>
                        <a:pt x="294" y="194"/>
                        <a:pt x="294" y="194"/>
                      </a:cubicBezTo>
                      <a:cubicBezTo>
                        <a:pt x="297" y="184"/>
                        <a:pt x="298" y="173"/>
                        <a:pt x="298" y="162"/>
                      </a:cubicBez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6018" name="Google Shape;6018;p200"/>
              <p:cNvSpPr txBox="1"/>
              <p:nvPr/>
            </p:nvSpPr>
            <p:spPr>
              <a:xfrm>
                <a:off x="417572" y="2095964"/>
                <a:ext cx="1506300" cy="68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Cognitive Services</a:t>
                </a:r>
                <a:endParaRPr sz="1400"/>
              </a:p>
            </p:txBody>
          </p:sp>
          <p:grpSp>
            <p:nvGrpSpPr>
              <p:cNvPr id="6019" name="Google Shape;6019;p200"/>
              <p:cNvGrpSpPr/>
              <p:nvPr/>
            </p:nvGrpSpPr>
            <p:grpSpPr>
              <a:xfrm>
                <a:off x="897408" y="3033056"/>
                <a:ext cx="546600" cy="546600"/>
                <a:chOff x="1087962" y="3497262"/>
                <a:chExt cx="546600" cy="546600"/>
              </a:xfrm>
            </p:grpSpPr>
            <p:sp>
              <p:nvSpPr>
                <p:cNvPr id="6020" name="Google Shape;6020;p200"/>
                <p:cNvSpPr/>
                <p:nvPr/>
              </p:nvSpPr>
              <p:spPr>
                <a:xfrm>
                  <a:off x="1087962" y="3497262"/>
                  <a:ext cx="546600" cy="546600"/>
                </a:xfrm>
                <a:prstGeom prst="arc">
                  <a:avLst>
                    <a:gd name="adj1" fmla="val 16200000"/>
                    <a:gd name="adj2" fmla="val 12693242"/>
                  </a:avLst>
                </a:prstGeom>
                <a:noFill/>
                <a:ln w="12700" cap="flat" cmpd="sng">
                  <a:solidFill>
                    <a:schemeClr val="dk2"/>
                  </a:solidFill>
                  <a:prstDash val="dash"/>
                  <a:round/>
                  <a:headEnd type="none" w="sm" len="sm"/>
                  <a:tailEnd type="triangle" w="med" len="med"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021" name="Google Shape;6021;p200"/>
                <p:cNvSpPr/>
                <p:nvPr/>
              </p:nvSpPr>
              <p:spPr>
                <a:xfrm>
                  <a:off x="1230600" y="3638793"/>
                  <a:ext cx="261216" cy="263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327" extrusionOk="0">
                      <a:moveTo>
                        <a:pt x="81" y="162"/>
                      </a:moveTo>
                      <a:cubicBezTo>
                        <a:pt x="81" y="117"/>
                        <a:pt x="117" y="80"/>
                        <a:pt x="162" y="80"/>
                      </a:cubicBezTo>
                      <a:cubicBezTo>
                        <a:pt x="207" y="80"/>
                        <a:pt x="244" y="117"/>
                        <a:pt x="244" y="162"/>
                      </a:cubicBezTo>
                      <a:cubicBezTo>
                        <a:pt x="244" y="207"/>
                        <a:pt x="207" y="243"/>
                        <a:pt x="162" y="243"/>
                      </a:cubicBezTo>
                      <a:cubicBezTo>
                        <a:pt x="117" y="243"/>
                        <a:pt x="81" y="207"/>
                        <a:pt x="81" y="162"/>
                      </a:cubicBezTo>
                      <a:close/>
                      <a:moveTo>
                        <a:pt x="298" y="162"/>
                      </a:moveTo>
                      <a:cubicBezTo>
                        <a:pt x="298" y="153"/>
                        <a:pt x="297" y="144"/>
                        <a:pt x="295" y="135"/>
                      </a:cubicBezTo>
                      <a:cubicBezTo>
                        <a:pt x="327" y="117"/>
                        <a:pt x="327" y="117"/>
                        <a:pt x="327" y="117"/>
                      </a:cubicBezTo>
                      <a:cubicBezTo>
                        <a:pt x="286" y="46"/>
                        <a:pt x="286" y="46"/>
                        <a:pt x="286" y="46"/>
                      </a:cubicBezTo>
                      <a:cubicBezTo>
                        <a:pt x="256" y="64"/>
                        <a:pt x="256" y="64"/>
                        <a:pt x="256" y="64"/>
                      </a:cubicBezTo>
                      <a:cubicBezTo>
                        <a:pt x="242" y="50"/>
                        <a:pt x="225" y="39"/>
                        <a:pt x="205" y="33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03" y="38"/>
                        <a:pt x="84" y="49"/>
                        <a:pt x="68" y="64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29" y="135"/>
                        <a:pt x="29" y="135"/>
                        <a:pt x="29" y="135"/>
                      </a:cubicBezTo>
                      <a:cubicBezTo>
                        <a:pt x="27" y="144"/>
                        <a:pt x="26" y="153"/>
                        <a:pt x="26" y="162"/>
                      </a:cubicBezTo>
                      <a:cubicBezTo>
                        <a:pt x="26" y="173"/>
                        <a:pt x="28" y="184"/>
                        <a:pt x="30" y="194"/>
                      </a:cubicBezTo>
                      <a:cubicBezTo>
                        <a:pt x="3" y="210"/>
                        <a:pt x="3" y="210"/>
                        <a:pt x="3" y="210"/>
                      </a:cubicBezTo>
                      <a:cubicBezTo>
                        <a:pt x="43" y="280"/>
                        <a:pt x="43" y="280"/>
                        <a:pt x="43" y="280"/>
                      </a:cubicBezTo>
                      <a:cubicBezTo>
                        <a:pt x="72" y="264"/>
                        <a:pt x="72" y="264"/>
                        <a:pt x="72" y="264"/>
                      </a:cubicBezTo>
                      <a:cubicBezTo>
                        <a:pt x="87" y="277"/>
                        <a:pt x="105" y="287"/>
                        <a:pt x="124" y="292"/>
                      </a:cubicBezTo>
                      <a:cubicBezTo>
                        <a:pt x="124" y="327"/>
                        <a:pt x="124" y="327"/>
                        <a:pt x="124" y="327"/>
                      </a:cubicBezTo>
                      <a:cubicBezTo>
                        <a:pt x="205" y="327"/>
                        <a:pt x="205" y="327"/>
                        <a:pt x="205" y="327"/>
                      </a:cubicBezTo>
                      <a:cubicBezTo>
                        <a:pt x="205" y="291"/>
                        <a:pt x="205" y="291"/>
                        <a:pt x="205" y="291"/>
                      </a:cubicBezTo>
                      <a:cubicBezTo>
                        <a:pt x="223" y="285"/>
                        <a:pt x="238" y="276"/>
                        <a:pt x="252" y="264"/>
                      </a:cubicBezTo>
                      <a:cubicBezTo>
                        <a:pt x="283" y="282"/>
                        <a:pt x="283" y="282"/>
                        <a:pt x="283" y="282"/>
                      </a:cubicBezTo>
                      <a:cubicBezTo>
                        <a:pt x="324" y="212"/>
                        <a:pt x="324" y="212"/>
                        <a:pt x="324" y="212"/>
                      </a:cubicBezTo>
                      <a:cubicBezTo>
                        <a:pt x="294" y="194"/>
                        <a:pt x="294" y="194"/>
                        <a:pt x="294" y="194"/>
                      </a:cubicBezTo>
                      <a:cubicBezTo>
                        <a:pt x="297" y="184"/>
                        <a:pt x="298" y="173"/>
                        <a:pt x="298" y="162"/>
                      </a:cubicBez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6022" name="Google Shape;6022;p200"/>
              <p:cNvGrpSpPr/>
              <p:nvPr/>
            </p:nvGrpSpPr>
            <p:grpSpPr>
              <a:xfrm>
                <a:off x="897408" y="4897035"/>
                <a:ext cx="546600" cy="546600"/>
                <a:chOff x="1087962" y="3497262"/>
                <a:chExt cx="546600" cy="546600"/>
              </a:xfrm>
            </p:grpSpPr>
            <p:sp>
              <p:nvSpPr>
                <p:cNvPr id="6023" name="Google Shape;6023;p200"/>
                <p:cNvSpPr/>
                <p:nvPr/>
              </p:nvSpPr>
              <p:spPr>
                <a:xfrm>
                  <a:off x="1087962" y="3497262"/>
                  <a:ext cx="546600" cy="546600"/>
                </a:xfrm>
                <a:prstGeom prst="arc">
                  <a:avLst>
                    <a:gd name="adj1" fmla="val 16200000"/>
                    <a:gd name="adj2" fmla="val 12693242"/>
                  </a:avLst>
                </a:prstGeom>
                <a:noFill/>
                <a:ln w="12700" cap="flat" cmpd="sng">
                  <a:solidFill>
                    <a:schemeClr val="dk2"/>
                  </a:solidFill>
                  <a:prstDash val="dash"/>
                  <a:round/>
                  <a:headEnd type="none" w="sm" len="sm"/>
                  <a:tailEnd type="triangle" w="med" len="med"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024" name="Google Shape;6024;p200"/>
                <p:cNvSpPr/>
                <p:nvPr/>
              </p:nvSpPr>
              <p:spPr>
                <a:xfrm>
                  <a:off x="1230600" y="3638793"/>
                  <a:ext cx="261216" cy="263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327" extrusionOk="0">
                      <a:moveTo>
                        <a:pt x="81" y="162"/>
                      </a:moveTo>
                      <a:cubicBezTo>
                        <a:pt x="81" y="117"/>
                        <a:pt x="117" y="80"/>
                        <a:pt x="162" y="80"/>
                      </a:cubicBezTo>
                      <a:cubicBezTo>
                        <a:pt x="207" y="80"/>
                        <a:pt x="244" y="117"/>
                        <a:pt x="244" y="162"/>
                      </a:cubicBezTo>
                      <a:cubicBezTo>
                        <a:pt x="244" y="207"/>
                        <a:pt x="207" y="243"/>
                        <a:pt x="162" y="243"/>
                      </a:cubicBezTo>
                      <a:cubicBezTo>
                        <a:pt x="117" y="243"/>
                        <a:pt x="81" y="207"/>
                        <a:pt x="81" y="162"/>
                      </a:cubicBezTo>
                      <a:close/>
                      <a:moveTo>
                        <a:pt x="298" y="162"/>
                      </a:moveTo>
                      <a:cubicBezTo>
                        <a:pt x="298" y="153"/>
                        <a:pt x="297" y="144"/>
                        <a:pt x="295" y="135"/>
                      </a:cubicBezTo>
                      <a:cubicBezTo>
                        <a:pt x="327" y="117"/>
                        <a:pt x="327" y="117"/>
                        <a:pt x="327" y="117"/>
                      </a:cubicBezTo>
                      <a:cubicBezTo>
                        <a:pt x="286" y="46"/>
                        <a:pt x="286" y="46"/>
                        <a:pt x="286" y="46"/>
                      </a:cubicBezTo>
                      <a:cubicBezTo>
                        <a:pt x="256" y="64"/>
                        <a:pt x="256" y="64"/>
                        <a:pt x="256" y="64"/>
                      </a:cubicBezTo>
                      <a:cubicBezTo>
                        <a:pt x="242" y="50"/>
                        <a:pt x="225" y="39"/>
                        <a:pt x="205" y="33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03" y="38"/>
                        <a:pt x="84" y="49"/>
                        <a:pt x="68" y="64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29" y="135"/>
                        <a:pt x="29" y="135"/>
                        <a:pt x="29" y="135"/>
                      </a:cubicBezTo>
                      <a:cubicBezTo>
                        <a:pt x="27" y="144"/>
                        <a:pt x="26" y="153"/>
                        <a:pt x="26" y="162"/>
                      </a:cubicBezTo>
                      <a:cubicBezTo>
                        <a:pt x="26" y="173"/>
                        <a:pt x="28" y="184"/>
                        <a:pt x="30" y="194"/>
                      </a:cubicBezTo>
                      <a:cubicBezTo>
                        <a:pt x="3" y="210"/>
                        <a:pt x="3" y="210"/>
                        <a:pt x="3" y="210"/>
                      </a:cubicBezTo>
                      <a:cubicBezTo>
                        <a:pt x="43" y="280"/>
                        <a:pt x="43" y="280"/>
                        <a:pt x="43" y="280"/>
                      </a:cubicBezTo>
                      <a:cubicBezTo>
                        <a:pt x="72" y="264"/>
                        <a:pt x="72" y="264"/>
                        <a:pt x="72" y="264"/>
                      </a:cubicBezTo>
                      <a:cubicBezTo>
                        <a:pt x="87" y="277"/>
                        <a:pt x="105" y="287"/>
                        <a:pt x="124" y="292"/>
                      </a:cubicBezTo>
                      <a:cubicBezTo>
                        <a:pt x="124" y="327"/>
                        <a:pt x="124" y="327"/>
                        <a:pt x="124" y="327"/>
                      </a:cubicBezTo>
                      <a:cubicBezTo>
                        <a:pt x="205" y="327"/>
                        <a:pt x="205" y="327"/>
                        <a:pt x="205" y="327"/>
                      </a:cubicBezTo>
                      <a:cubicBezTo>
                        <a:pt x="205" y="291"/>
                        <a:pt x="205" y="291"/>
                        <a:pt x="205" y="291"/>
                      </a:cubicBezTo>
                      <a:cubicBezTo>
                        <a:pt x="223" y="285"/>
                        <a:pt x="238" y="276"/>
                        <a:pt x="252" y="264"/>
                      </a:cubicBezTo>
                      <a:cubicBezTo>
                        <a:pt x="283" y="282"/>
                        <a:pt x="283" y="282"/>
                        <a:pt x="283" y="282"/>
                      </a:cubicBezTo>
                      <a:cubicBezTo>
                        <a:pt x="324" y="212"/>
                        <a:pt x="324" y="212"/>
                        <a:pt x="324" y="212"/>
                      </a:cubicBezTo>
                      <a:cubicBezTo>
                        <a:pt x="294" y="194"/>
                        <a:pt x="294" y="194"/>
                        <a:pt x="294" y="194"/>
                      </a:cubicBezTo>
                      <a:cubicBezTo>
                        <a:pt x="297" y="184"/>
                        <a:pt x="298" y="173"/>
                        <a:pt x="298" y="162"/>
                      </a:cubicBez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6025" name="Google Shape;6025;p200"/>
              <p:cNvGrpSpPr/>
              <p:nvPr/>
            </p:nvGrpSpPr>
            <p:grpSpPr>
              <a:xfrm>
                <a:off x="1301178" y="5250021"/>
                <a:ext cx="261189" cy="266218"/>
                <a:chOff x="7158422" y="1607015"/>
                <a:chExt cx="2726400" cy="2778897"/>
              </a:xfrm>
            </p:grpSpPr>
            <p:sp>
              <p:nvSpPr>
                <p:cNvPr id="6026" name="Google Shape;6026;p200"/>
                <p:cNvSpPr/>
                <p:nvPr/>
              </p:nvSpPr>
              <p:spPr>
                <a:xfrm>
                  <a:off x="7158422" y="2971800"/>
                  <a:ext cx="2726357" cy="141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357" h="1414112" extrusionOk="0">
                      <a:moveTo>
                        <a:pt x="1363179" y="0"/>
                      </a:moveTo>
                      <a:lnTo>
                        <a:pt x="1859701" y="257537"/>
                      </a:lnTo>
                      <a:lnTo>
                        <a:pt x="2722177" y="257537"/>
                      </a:lnTo>
                      <a:lnTo>
                        <a:pt x="2722177" y="704888"/>
                      </a:lnTo>
                      <a:lnTo>
                        <a:pt x="2726357" y="707056"/>
                      </a:lnTo>
                      <a:lnTo>
                        <a:pt x="1363179" y="1414112"/>
                      </a:lnTo>
                      <a:lnTo>
                        <a:pt x="3650" y="708949"/>
                      </a:lnTo>
                      <a:lnTo>
                        <a:pt x="1202" y="708949"/>
                      </a:lnTo>
                      <a:lnTo>
                        <a:pt x="1202" y="707680"/>
                      </a:lnTo>
                      <a:lnTo>
                        <a:pt x="0" y="707056"/>
                      </a:lnTo>
                      <a:lnTo>
                        <a:pt x="1202" y="706433"/>
                      </a:lnTo>
                      <a:lnTo>
                        <a:pt x="1202" y="257537"/>
                      </a:lnTo>
                      <a:lnTo>
                        <a:pt x="866657" y="2575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7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7" name="Google Shape;6027;p200"/>
                <p:cNvSpPr/>
                <p:nvPr/>
              </p:nvSpPr>
              <p:spPr>
                <a:xfrm>
                  <a:off x="7158422" y="2521415"/>
                  <a:ext cx="2726400" cy="1414200"/>
                </a:xfrm>
                <a:prstGeom prst="diamond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79300" tIns="143425" rIns="179300" bIns="143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400"/>
                    <a:buFont typeface="Quattrocento Sans"/>
                    <a:buNone/>
                  </a:pPr>
                  <a:endParaRPr sz="24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028" name="Google Shape;6028;p200"/>
                <p:cNvSpPr/>
                <p:nvPr/>
              </p:nvSpPr>
              <p:spPr>
                <a:xfrm>
                  <a:off x="7158422" y="2057400"/>
                  <a:ext cx="2726357" cy="141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357" h="1414112" extrusionOk="0">
                      <a:moveTo>
                        <a:pt x="1363179" y="0"/>
                      </a:moveTo>
                      <a:lnTo>
                        <a:pt x="1859701" y="257537"/>
                      </a:lnTo>
                      <a:lnTo>
                        <a:pt x="2722177" y="257537"/>
                      </a:lnTo>
                      <a:lnTo>
                        <a:pt x="2722177" y="704888"/>
                      </a:lnTo>
                      <a:lnTo>
                        <a:pt x="2726357" y="707056"/>
                      </a:lnTo>
                      <a:lnTo>
                        <a:pt x="1363179" y="1414112"/>
                      </a:lnTo>
                      <a:lnTo>
                        <a:pt x="3650" y="708949"/>
                      </a:lnTo>
                      <a:lnTo>
                        <a:pt x="1202" y="708949"/>
                      </a:lnTo>
                      <a:lnTo>
                        <a:pt x="1202" y="707680"/>
                      </a:lnTo>
                      <a:lnTo>
                        <a:pt x="0" y="707056"/>
                      </a:lnTo>
                      <a:lnTo>
                        <a:pt x="1202" y="706433"/>
                      </a:lnTo>
                      <a:lnTo>
                        <a:pt x="1202" y="257537"/>
                      </a:lnTo>
                      <a:lnTo>
                        <a:pt x="866657" y="2575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7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9" name="Google Shape;6029;p200"/>
                <p:cNvSpPr/>
                <p:nvPr/>
              </p:nvSpPr>
              <p:spPr>
                <a:xfrm>
                  <a:off x="7158422" y="1607015"/>
                  <a:ext cx="2726400" cy="1414200"/>
                </a:xfrm>
                <a:prstGeom prst="diamond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79300" tIns="143425" rIns="179300" bIns="143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400"/>
                    <a:buFont typeface="Quattrocento Sans"/>
                    <a:buNone/>
                  </a:pPr>
                  <a:endParaRPr sz="24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6030" name="Google Shape;6030;p200"/>
              <p:cNvSpPr txBox="1"/>
              <p:nvPr/>
            </p:nvSpPr>
            <p:spPr>
              <a:xfrm>
                <a:off x="470783" y="5493791"/>
                <a:ext cx="1399800" cy="68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External Model</a:t>
                </a:r>
                <a:endParaRPr sz="1400"/>
              </a:p>
            </p:txBody>
          </p:sp>
        </p:grpSp>
      </p:grpSp>
      <p:sp>
        <p:nvSpPr>
          <p:cNvPr id="6031" name="Google Shape;6031;p200"/>
          <p:cNvSpPr txBox="1"/>
          <p:nvPr/>
        </p:nvSpPr>
        <p:spPr>
          <a:xfrm>
            <a:off x="2644382" y="2509533"/>
            <a:ext cx="16398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300" tIns="143425" rIns="179300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Model Registry</a:t>
            </a:r>
            <a:endParaRPr sz="1400"/>
          </a:p>
        </p:txBody>
      </p:sp>
      <p:sp>
        <p:nvSpPr>
          <p:cNvPr id="6032" name="Google Shape;6032;p200"/>
          <p:cNvSpPr txBox="1"/>
          <p:nvPr/>
        </p:nvSpPr>
        <p:spPr>
          <a:xfrm>
            <a:off x="2472263" y="4543888"/>
            <a:ext cx="19761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300" tIns="143425" rIns="179300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Register Model</a:t>
            </a:r>
            <a:endParaRPr sz="1400"/>
          </a:p>
        </p:txBody>
      </p:sp>
      <p:grpSp>
        <p:nvGrpSpPr>
          <p:cNvPr id="6033" name="Google Shape;6033;p200"/>
          <p:cNvGrpSpPr/>
          <p:nvPr/>
        </p:nvGrpSpPr>
        <p:grpSpPr>
          <a:xfrm>
            <a:off x="2749434" y="2556146"/>
            <a:ext cx="1429514" cy="2364672"/>
            <a:chOff x="3208983" y="2606982"/>
            <a:chExt cx="1458242" cy="2411700"/>
          </a:xfrm>
        </p:grpSpPr>
        <p:grpSp>
          <p:nvGrpSpPr>
            <p:cNvPr id="6034" name="Google Shape;6034;p200"/>
            <p:cNvGrpSpPr/>
            <p:nvPr/>
          </p:nvGrpSpPr>
          <p:grpSpPr>
            <a:xfrm>
              <a:off x="3455448" y="3546710"/>
              <a:ext cx="965112" cy="797818"/>
              <a:chOff x="9524460" y="2632636"/>
              <a:chExt cx="2021177" cy="1670823"/>
            </a:xfrm>
          </p:grpSpPr>
          <p:sp>
            <p:nvSpPr>
              <p:cNvPr id="6035" name="Google Shape;6035;p200"/>
              <p:cNvSpPr/>
              <p:nvPr/>
            </p:nvSpPr>
            <p:spPr>
              <a:xfrm>
                <a:off x="9524460" y="3183698"/>
                <a:ext cx="1110355" cy="111976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27" extrusionOk="0">
                    <a:moveTo>
                      <a:pt x="81" y="162"/>
                    </a:moveTo>
                    <a:cubicBezTo>
                      <a:pt x="81" y="117"/>
                      <a:pt x="117" y="80"/>
                      <a:pt x="162" y="80"/>
                    </a:cubicBezTo>
                    <a:cubicBezTo>
                      <a:pt x="207" y="80"/>
                      <a:pt x="244" y="117"/>
                      <a:pt x="244" y="162"/>
                    </a:cubicBezTo>
                    <a:cubicBezTo>
                      <a:pt x="244" y="207"/>
                      <a:pt x="207" y="243"/>
                      <a:pt x="162" y="243"/>
                    </a:cubicBezTo>
                    <a:cubicBezTo>
                      <a:pt x="117" y="243"/>
                      <a:pt x="81" y="207"/>
                      <a:pt x="81" y="162"/>
                    </a:cubicBezTo>
                    <a:close/>
                    <a:moveTo>
                      <a:pt x="298" y="162"/>
                    </a:moveTo>
                    <a:cubicBezTo>
                      <a:pt x="298" y="153"/>
                      <a:pt x="297" y="144"/>
                      <a:pt x="295" y="135"/>
                    </a:cubicBezTo>
                    <a:cubicBezTo>
                      <a:pt x="327" y="117"/>
                      <a:pt x="327" y="117"/>
                      <a:pt x="327" y="117"/>
                    </a:cubicBezTo>
                    <a:cubicBezTo>
                      <a:pt x="286" y="46"/>
                      <a:pt x="286" y="46"/>
                      <a:pt x="286" y="46"/>
                    </a:cubicBezTo>
                    <a:cubicBezTo>
                      <a:pt x="256" y="64"/>
                      <a:pt x="256" y="64"/>
                      <a:pt x="256" y="64"/>
                    </a:cubicBezTo>
                    <a:cubicBezTo>
                      <a:pt x="242" y="50"/>
                      <a:pt x="225" y="39"/>
                      <a:pt x="205" y="33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03" y="38"/>
                      <a:pt x="84" y="49"/>
                      <a:pt x="68" y="64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7" y="144"/>
                      <a:pt x="26" y="153"/>
                      <a:pt x="26" y="162"/>
                    </a:cubicBezTo>
                    <a:cubicBezTo>
                      <a:pt x="26" y="173"/>
                      <a:pt x="28" y="184"/>
                      <a:pt x="30" y="194"/>
                    </a:cubicBezTo>
                    <a:cubicBezTo>
                      <a:pt x="3" y="210"/>
                      <a:pt x="3" y="210"/>
                      <a:pt x="3" y="210"/>
                    </a:cubicBezTo>
                    <a:cubicBezTo>
                      <a:pt x="43" y="280"/>
                      <a:pt x="43" y="280"/>
                      <a:pt x="43" y="280"/>
                    </a:cubicBezTo>
                    <a:cubicBezTo>
                      <a:pt x="72" y="264"/>
                      <a:pt x="72" y="264"/>
                      <a:pt x="72" y="264"/>
                    </a:cubicBezTo>
                    <a:cubicBezTo>
                      <a:pt x="87" y="277"/>
                      <a:pt x="105" y="287"/>
                      <a:pt x="124" y="292"/>
                    </a:cubicBezTo>
                    <a:cubicBezTo>
                      <a:pt x="124" y="327"/>
                      <a:pt x="124" y="327"/>
                      <a:pt x="124" y="327"/>
                    </a:cubicBezTo>
                    <a:cubicBezTo>
                      <a:pt x="205" y="327"/>
                      <a:pt x="205" y="327"/>
                      <a:pt x="205" y="327"/>
                    </a:cubicBezTo>
                    <a:cubicBezTo>
                      <a:pt x="205" y="291"/>
                      <a:pt x="205" y="291"/>
                      <a:pt x="205" y="291"/>
                    </a:cubicBezTo>
                    <a:cubicBezTo>
                      <a:pt x="223" y="285"/>
                      <a:pt x="238" y="276"/>
                      <a:pt x="252" y="264"/>
                    </a:cubicBezTo>
                    <a:cubicBezTo>
                      <a:pt x="283" y="282"/>
                      <a:pt x="283" y="282"/>
                      <a:pt x="283" y="282"/>
                    </a:cubicBezTo>
                    <a:cubicBezTo>
                      <a:pt x="324" y="212"/>
                      <a:pt x="324" y="212"/>
                      <a:pt x="324" y="212"/>
                    </a:cubicBezTo>
                    <a:cubicBezTo>
                      <a:pt x="294" y="194"/>
                      <a:pt x="294" y="194"/>
                      <a:pt x="294" y="194"/>
                    </a:cubicBezTo>
                    <a:cubicBezTo>
                      <a:pt x="297" y="184"/>
                      <a:pt x="298" y="173"/>
                      <a:pt x="298" y="162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36" name="Google Shape;6036;p200"/>
              <p:cNvSpPr/>
              <p:nvPr/>
            </p:nvSpPr>
            <p:spPr>
              <a:xfrm>
                <a:off x="10421433" y="2632636"/>
                <a:ext cx="735342" cy="74157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27" extrusionOk="0">
                    <a:moveTo>
                      <a:pt x="81" y="162"/>
                    </a:moveTo>
                    <a:cubicBezTo>
                      <a:pt x="81" y="117"/>
                      <a:pt x="117" y="80"/>
                      <a:pt x="162" y="80"/>
                    </a:cubicBezTo>
                    <a:cubicBezTo>
                      <a:pt x="207" y="80"/>
                      <a:pt x="244" y="117"/>
                      <a:pt x="244" y="162"/>
                    </a:cubicBezTo>
                    <a:cubicBezTo>
                      <a:pt x="244" y="207"/>
                      <a:pt x="207" y="243"/>
                      <a:pt x="162" y="243"/>
                    </a:cubicBezTo>
                    <a:cubicBezTo>
                      <a:pt x="117" y="243"/>
                      <a:pt x="81" y="207"/>
                      <a:pt x="81" y="162"/>
                    </a:cubicBezTo>
                    <a:close/>
                    <a:moveTo>
                      <a:pt x="298" y="162"/>
                    </a:moveTo>
                    <a:cubicBezTo>
                      <a:pt x="298" y="153"/>
                      <a:pt x="297" y="144"/>
                      <a:pt x="295" y="135"/>
                    </a:cubicBezTo>
                    <a:cubicBezTo>
                      <a:pt x="327" y="117"/>
                      <a:pt x="327" y="117"/>
                      <a:pt x="327" y="117"/>
                    </a:cubicBezTo>
                    <a:cubicBezTo>
                      <a:pt x="286" y="46"/>
                      <a:pt x="286" y="46"/>
                      <a:pt x="286" y="46"/>
                    </a:cubicBezTo>
                    <a:cubicBezTo>
                      <a:pt x="256" y="64"/>
                      <a:pt x="256" y="64"/>
                      <a:pt x="256" y="64"/>
                    </a:cubicBezTo>
                    <a:cubicBezTo>
                      <a:pt x="242" y="50"/>
                      <a:pt x="225" y="39"/>
                      <a:pt x="205" y="33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03" y="38"/>
                      <a:pt x="84" y="49"/>
                      <a:pt x="68" y="64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7" y="144"/>
                      <a:pt x="26" y="153"/>
                      <a:pt x="26" y="162"/>
                    </a:cubicBezTo>
                    <a:cubicBezTo>
                      <a:pt x="26" y="173"/>
                      <a:pt x="28" y="184"/>
                      <a:pt x="30" y="194"/>
                    </a:cubicBezTo>
                    <a:cubicBezTo>
                      <a:pt x="3" y="210"/>
                      <a:pt x="3" y="210"/>
                      <a:pt x="3" y="210"/>
                    </a:cubicBezTo>
                    <a:cubicBezTo>
                      <a:pt x="43" y="280"/>
                      <a:pt x="43" y="280"/>
                      <a:pt x="43" y="280"/>
                    </a:cubicBezTo>
                    <a:cubicBezTo>
                      <a:pt x="72" y="264"/>
                      <a:pt x="72" y="264"/>
                      <a:pt x="72" y="264"/>
                    </a:cubicBezTo>
                    <a:cubicBezTo>
                      <a:pt x="87" y="277"/>
                      <a:pt x="105" y="287"/>
                      <a:pt x="124" y="292"/>
                    </a:cubicBezTo>
                    <a:cubicBezTo>
                      <a:pt x="124" y="327"/>
                      <a:pt x="124" y="327"/>
                      <a:pt x="124" y="327"/>
                    </a:cubicBezTo>
                    <a:cubicBezTo>
                      <a:pt x="205" y="327"/>
                      <a:pt x="205" y="327"/>
                      <a:pt x="205" y="327"/>
                    </a:cubicBezTo>
                    <a:cubicBezTo>
                      <a:pt x="205" y="291"/>
                      <a:pt x="205" y="291"/>
                      <a:pt x="205" y="291"/>
                    </a:cubicBezTo>
                    <a:cubicBezTo>
                      <a:pt x="223" y="285"/>
                      <a:pt x="238" y="276"/>
                      <a:pt x="252" y="264"/>
                    </a:cubicBezTo>
                    <a:cubicBezTo>
                      <a:pt x="283" y="282"/>
                      <a:pt x="283" y="282"/>
                      <a:pt x="283" y="282"/>
                    </a:cubicBezTo>
                    <a:cubicBezTo>
                      <a:pt x="324" y="212"/>
                      <a:pt x="324" y="212"/>
                      <a:pt x="324" y="212"/>
                    </a:cubicBezTo>
                    <a:cubicBezTo>
                      <a:pt x="294" y="194"/>
                      <a:pt x="294" y="194"/>
                      <a:pt x="294" y="194"/>
                    </a:cubicBezTo>
                    <a:cubicBezTo>
                      <a:pt x="297" y="184"/>
                      <a:pt x="298" y="173"/>
                      <a:pt x="298" y="162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37" name="Google Shape;6037;p200"/>
              <p:cNvSpPr/>
              <p:nvPr/>
            </p:nvSpPr>
            <p:spPr>
              <a:xfrm>
                <a:off x="11022746" y="3309209"/>
                <a:ext cx="522891" cy="52732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27" extrusionOk="0">
                    <a:moveTo>
                      <a:pt x="81" y="162"/>
                    </a:moveTo>
                    <a:cubicBezTo>
                      <a:pt x="81" y="117"/>
                      <a:pt x="117" y="80"/>
                      <a:pt x="162" y="80"/>
                    </a:cubicBezTo>
                    <a:cubicBezTo>
                      <a:pt x="207" y="80"/>
                      <a:pt x="244" y="117"/>
                      <a:pt x="244" y="162"/>
                    </a:cubicBezTo>
                    <a:cubicBezTo>
                      <a:pt x="244" y="207"/>
                      <a:pt x="207" y="243"/>
                      <a:pt x="162" y="243"/>
                    </a:cubicBezTo>
                    <a:cubicBezTo>
                      <a:pt x="117" y="243"/>
                      <a:pt x="81" y="207"/>
                      <a:pt x="81" y="162"/>
                    </a:cubicBezTo>
                    <a:close/>
                    <a:moveTo>
                      <a:pt x="298" y="162"/>
                    </a:moveTo>
                    <a:cubicBezTo>
                      <a:pt x="298" y="153"/>
                      <a:pt x="297" y="144"/>
                      <a:pt x="295" y="135"/>
                    </a:cubicBezTo>
                    <a:cubicBezTo>
                      <a:pt x="327" y="117"/>
                      <a:pt x="327" y="117"/>
                      <a:pt x="327" y="117"/>
                    </a:cubicBezTo>
                    <a:cubicBezTo>
                      <a:pt x="286" y="46"/>
                      <a:pt x="286" y="46"/>
                      <a:pt x="286" y="46"/>
                    </a:cubicBezTo>
                    <a:cubicBezTo>
                      <a:pt x="256" y="64"/>
                      <a:pt x="256" y="64"/>
                      <a:pt x="256" y="64"/>
                    </a:cubicBezTo>
                    <a:cubicBezTo>
                      <a:pt x="242" y="50"/>
                      <a:pt x="225" y="39"/>
                      <a:pt x="205" y="33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03" y="38"/>
                      <a:pt x="84" y="49"/>
                      <a:pt x="68" y="64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7" y="144"/>
                      <a:pt x="26" y="153"/>
                      <a:pt x="26" y="162"/>
                    </a:cubicBezTo>
                    <a:cubicBezTo>
                      <a:pt x="26" y="173"/>
                      <a:pt x="28" y="184"/>
                      <a:pt x="30" y="194"/>
                    </a:cubicBezTo>
                    <a:cubicBezTo>
                      <a:pt x="3" y="210"/>
                      <a:pt x="3" y="210"/>
                      <a:pt x="3" y="210"/>
                    </a:cubicBezTo>
                    <a:cubicBezTo>
                      <a:pt x="43" y="280"/>
                      <a:pt x="43" y="280"/>
                      <a:pt x="43" y="280"/>
                    </a:cubicBezTo>
                    <a:cubicBezTo>
                      <a:pt x="72" y="264"/>
                      <a:pt x="72" y="264"/>
                      <a:pt x="72" y="264"/>
                    </a:cubicBezTo>
                    <a:cubicBezTo>
                      <a:pt x="87" y="277"/>
                      <a:pt x="105" y="287"/>
                      <a:pt x="124" y="292"/>
                    </a:cubicBezTo>
                    <a:cubicBezTo>
                      <a:pt x="124" y="327"/>
                      <a:pt x="124" y="327"/>
                      <a:pt x="124" y="327"/>
                    </a:cubicBezTo>
                    <a:cubicBezTo>
                      <a:pt x="205" y="327"/>
                      <a:pt x="205" y="327"/>
                      <a:pt x="205" y="327"/>
                    </a:cubicBezTo>
                    <a:cubicBezTo>
                      <a:pt x="205" y="291"/>
                      <a:pt x="205" y="291"/>
                      <a:pt x="205" y="291"/>
                    </a:cubicBezTo>
                    <a:cubicBezTo>
                      <a:pt x="223" y="285"/>
                      <a:pt x="238" y="276"/>
                      <a:pt x="252" y="264"/>
                    </a:cubicBezTo>
                    <a:cubicBezTo>
                      <a:pt x="283" y="282"/>
                      <a:pt x="283" y="282"/>
                      <a:pt x="283" y="282"/>
                    </a:cubicBezTo>
                    <a:cubicBezTo>
                      <a:pt x="324" y="212"/>
                      <a:pt x="324" y="212"/>
                      <a:pt x="324" y="212"/>
                    </a:cubicBezTo>
                    <a:cubicBezTo>
                      <a:pt x="294" y="194"/>
                      <a:pt x="294" y="194"/>
                      <a:pt x="294" y="194"/>
                    </a:cubicBezTo>
                    <a:cubicBezTo>
                      <a:pt x="297" y="184"/>
                      <a:pt x="298" y="173"/>
                      <a:pt x="298" y="162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6038" name="Google Shape;6038;p200"/>
            <p:cNvGrpSpPr/>
            <p:nvPr/>
          </p:nvGrpSpPr>
          <p:grpSpPr>
            <a:xfrm>
              <a:off x="3208983" y="2606982"/>
              <a:ext cx="1458242" cy="2411700"/>
              <a:chOff x="3345873" y="2606982"/>
              <a:chExt cx="1674600" cy="2411700"/>
            </a:xfrm>
          </p:grpSpPr>
          <p:sp>
            <p:nvSpPr>
              <p:cNvPr id="6039" name="Google Shape;6039;p200"/>
              <p:cNvSpPr/>
              <p:nvPr/>
            </p:nvSpPr>
            <p:spPr>
              <a:xfrm>
                <a:off x="3347603" y="2606982"/>
                <a:ext cx="1672800" cy="24117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cxnSp>
            <p:nvCxnSpPr>
              <p:cNvPr id="6040" name="Google Shape;6040;p200"/>
              <p:cNvCxnSpPr/>
              <p:nvPr/>
            </p:nvCxnSpPr>
            <p:spPr>
              <a:xfrm>
                <a:off x="3345873" y="3002973"/>
                <a:ext cx="16746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6041" name="Google Shape;6041;p200"/>
          <p:cNvGrpSpPr/>
          <p:nvPr/>
        </p:nvGrpSpPr>
        <p:grpSpPr>
          <a:xfrm>
            <a:off x="7976922" y="2560382"/>
            <a:ext cx="1861296" cy="2556860"/>
            <a:chOff x="8137226" y="2611302"/>
            <a:chExt cx="1898700" cy="2607710"/>
          </a:xfrm>
        </p:grpSpPr>
        <p:sp>
          <p:nvSpPr>
            <p:cNvPr id="6042" name="Google Shape;6042;p200"/>
            <p:cNvSpPr txBox="1"/>
            <p:nvPr/>
          </p:nvSpPr>
          <p:spPr>
            <a:xfrm>
              <a:off x="8137226" y="2932093"/>
              <a:ext cx="18987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Cloud Service</a:t>
              </a:r>
              <a:endParaRPr sz="1400"/>
            </a:p>
          </p:txBody>
        </p:sp>
        <p:sp>
          <p:nvSpPr>
            <p:cNvPr id="6043" name="Google Shape;6043;p200"/>
            <p:cNvSpPr txBox="1"/>
            <p:nvPr/>
          </p:nvSpPr>
          <p:spPr>
            <a:xfrm>
              <a:off x="8137226" y="3957130"/>
              <a:ext cx="18987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Heavy Edge</a:t>
              </a:r>
              <a:endParaRPr sz="1400"/>
            </a:p>
          </p:txBody>
        </p:sp>
        <p:sp>
          <p:nvSpPr>
            <p:cNvPr id="6044" name="Google Shape;6044;p200"/>
            <p:cNvSpPr txBox="1"/>
            <p:nvPr/>
          </p:nvSpPr>
          <p:spPr>
            <a:xfrm>
              <a:off x="8137226" y="4778012"/>
              <a:ext cx="18987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Light Edge</a:t>
              </a:r>
              <a:endParaRPr sz="1400"/>
            </a:p>
          </p:txBody>
        </p:sp>
        <p:grpSp>
          <p:nvGrpSpPr>
            <p:cNvPr id="6045" name="Google Shape;6045;p200"/>
            <p:cNvGrpSpPr/>
            <p:nvPr/>
          </p:nvGrpSpPr>
          <p:grpSpPr>
            <a:xfrm>
              <a:off x="8575935" y="2611302"/>
              <a:ext cx="1052030" cy="2198357"/>
              <a:chOff x="8575935" y="2611302"/>
              <a:chExt cx="1052030" cy="2198357"/>
            </a:xfrm>
          </p:grpSpPr>
          <p:sp>
            <p:nvSpPr>
              <p:cNvPr id="6046" name="Google Shape;6046;p200"/>
              <p:cNvSpPr/>
              <p:nvPr/>
            </p:nvSpPr>
            <p:spPr>
              <a:xfrm>
                <a:off x="8761371" y="2611302"/>
                <a:ext cx="577542" cy="365586"/>
              </a:xfrm>
              <a:custGeom>
                <a:avLst/>
                <a:gdLst/>
                <a:ahLst/>
                <a:cxnLst/>
                <a:rect l="l" t="t" r="r" b="b"/>
                <a:pathLst>
                  <a:path w="878391" h="545651" extrusionOk="0">
                    <a:moveTo>
                      <a:pt x="526246" y="2823"/>
                    </a:moveTo>
                    <a:cubicBezTo>
                      <a:pt x="663881" y="24023"/>
                      <a:pt x="772336" y="152517"/>
                      <a:pt x="753083" y="285400"/>
                    </a:cubicBezTo>
                    <a:cubicBezTo>
                      <a:pt x="852208" y="299089"/>
                      <a:pt x="878212" y="375742"/>
                      <a:pt x="878391" y="414984"/>
                    </a:cubicBezTo>
                    <a:cubicBezTo>
                      <a:pt x="878627" y="466609"/>
                      <a:pt x="833938" y="546043"/>
                      <a:pt x="747725" y="545650"/>
                    </a:cubicBezTo>
                    <a:lnTo>
                      <a:pt x="190513" y="545650"/>
                    </a:lnTo>
                    <a:cubicBezTo>
                      <a:pt x="77130" y="544985"/>
                      <a:pt x="2268" y="445667"/>
                      <a:pt x="42" y="355179"/>
                    </a:cubicBezTo>
                    <a:cubicBezTo>
                      <a:pt x="-2184" y="264691"/>
                      <a:pt x="84465" y="123521"/>
                      <a:pt x="244362" y="173378"/>
                    </a:cubicBezTo>
                    <a:cubicBezTo>
                      <a:pt x="271526" y="75658"/>
                      <a:pt x="394045" y="-17540"/>
                      <a:pt x="526246" y="2823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75725" tIns="140600" rIns="175725" bIns="1406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 b="1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6047" name="Google Shape;6047;p200"/>
              <p:cNvGrpSpPr/>
              <p:nvPr/>
            </p:nvGrpSpPr>
            <p:grpSpPr>
              <a:xfrm>
                <a:off x="8818683" y="3559446"/>
                <a:ext cx="490601" cy="438503"/>
                <a:chOff x="1275510" y="6073983"/>
                <a:chExt cx="508500" cy="454501"/>
              </a:xfrm>
            </p:grpSpPr>
            <p:grpSp>
              <p:nvGrpSpPr>
                <p:cNvPr id="6048" name="Google Shape;6048;p200"/>
                <p:cNvGrpSpPr/>
                <p:nvPr/>
              </p:nvGrpSpPr>
              <p:grpSpPr>
                <a:xfrm>
                  <a:off x="1275510" y="6224584"/>
                  <a:ext cx="508500" cy="151500"/>
                  <a:chOff x="551886" y="4945335"/>
                  <a:chExt cx="508500" cy="151500"/>
                </a:xfrm>
              </p:grpSpPr>
              <p:sp>
                <p:nvSpPr>
                  <p:cNvPr id="6049" name="Google Shape;6049;p200"/>
                  <p:cNvSpPr/>
                  <p:nvPr/>
                </p:nvSpPr>
                <p:spPr>
                  <a:xfrm>
                    <a:off x="551886" y="4945335"/>
                    <a:ext cx="508500" cy="151500"/>
                  </a:xfrm>
                  <a:prstGeom prst="rect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79300" tIns="143425" rIns="179300" bIns="143425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6050" name="Google Shape;6050;p200"/>
                  <p:cNvSpPr/>
                  <p:nvPr/>
                </p:nvSpPr>
                <p:spPr>
                  <a:xfrm flipH="1">
                    <a:off x="955160" y="4993640"/>
                    <a:ext cx="45600" cy="45600"/>
                  </a:xfrm>
                  <a:prstGeom prst="ellipse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79300" tIns="143425" rIns="179300" bIns="143425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cxnSp>
                <p:nvCxnSpPr>
                  <p:cNvPr id="6051" name="Google Shape;6051;p200"/>
                  <p:cNvCxnSpPr/>
                  <p:nvPr/>
                </p:nvCxnSpPr>
                <p:spPr>
                  <a:xfrm>
                    <a:off x="625475" y="5019675"/>
                    <a:ext cx="238200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6052" name="Google Shape;6052;p200"/>
                <p:cNvGrpSpPr/>
                <p:nvPr/>
              </p:nvGrpSpPr>
              <p:grpSpPr>
                <a:xfrm>
                  <a:off x="1275510" y="6376984"/>
                  <a:ext cx="508500" cy="151500"/>
                  <a:chOff x="551886" y="4945335"/>
                  <a:chExt cx="508500" cy="151500"/>
                </a:xfrm>
              </p:grpSpPr>
              <p:sp>
                <p:nvSpPr>
                  <p:cNvPr id="6053" name="Google Shape;6053;p200"/>
                  <p:cNvSpPr/>
                  <p:nvPr/>
                </p:nvSpPr>
                <p:spPr>
                  <a:xfrm>
                    <a:off x="551886" y="4945335"/>
                    <a:ext cx="508500" cy="151500"/>
                  </a:xfrm>
                  <a:prstGeom prst="rect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79300" tIns="143425" rIns="179300" bIns="143425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6054" name="Google Shape;6054;p200"/>
                  <p:cNvSpPr/>
                  <p:nvPr/>
                </p:nvSpPr>
                <p:spPr>
                  <a:xfrm flipH="1">
                    <a:off x="955160" y="4993640"/>
                    <a:ext cx="45600" cy="45600"/>
                  </a:xfrm>
                  <a:prstGeom prst="ellipse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79300" tIns="143425" rIns="179300" bIns="143425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cxnSp>
                <p:nvCxnSpPr>
                  <p:cNvPr id="6055" name="Google Shape;6055;p200"/>
                  <p:cNvCxnSpPr/>
                  <p:nvPr/>
                </p:nvCxnSpPr>
                <p:spPr>
                  <a:xfrm>
                    <a:off x="625475" y="5019675"/>
                    <a:ext cx="238200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6056" name="Google Shape;6056;p200"/>
                <p:cNvGrpSpPr/>
                <p:nvPr/>
              </p:nvGrpSpPr>
              <p:grpSpPr>
                <a:xfrm>
                  <a:off x="1275510" y="6073983"/>
                  <a:ext cx="508500" cy="151500"/>
                  <a:chOff x="551886" y="4947134"/>
                  <a:chExt cx="508500" cy="151500"/>
                </a:xfrm>
              </p:grpSpPr>
              <p:sp>
                <p:nvSpPr>
                  <p:cNvPr id="6057" name="Google Shape;6057;p200"/>
                  <p:cNvSpPr/>
                  <p:nvPr/>
                </p:nvSpPr>
                <p:spPr>
                  <a:xfrm>
                    <a:off x="551886" y="4947134"/>
                    <a:ext cx="508500" cy="151500"/>
                  </a:xfrm>
                  <a:prstGeom prst="rect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79300" tIns="143425" rIns="179300" bIns="143425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6058" name="Google Shape;6058;p200"/>
                  <p:cNvSpPr/>
                  <p:nvPr/>
                </p:nvSpPr>
                <p:spPr>
                  <a:xfrm flipH="1">
                    <a:off x="955160" y="4995439"/>
                    <a:ext cx="45600" cy="45600"/>
                  </a:xfrm>
                  <a:prstGeom prst="ellipse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79300" tIns="143425" rIns="179300" bIns="143425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cxnSp>
                <p:nvCxnSpPr>
                  <p:cNvPr id="6059" name="Google Shape;6059;p200"/>
                  <p:cNvCxnSpPr/>
                  <p:nvPr/>
                </p:nvCxnSpPr>
                <p:spPr>
                  <a:xfrm>
                    <a:off x="625475" y="5021474"/>
                    <a:ext cx="238200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6060" name="Google Shape;6060;p200"/>
              <p:cNvGrpSpPr/>
              <p:nvPr/>
            </p:nvGrpSpPr>
            <p:grpSpPr>
              <a:xfrm>
                <a:off x="8575935" y="4525685"/>
                <a:ext cx="1052030" cy="283973"/>
                <a:chOff x="8575935" y="4567249"/>
                <a:chExt cx="1052030" cy="283973"/>
              </a:xfrm>
            </p:grpSpPr>
            <p:sp>
              <p:nvSpPr>
                <p:cNvPr id="6061" name="Google Shape;6061;p200"/>
                <p:cNvSpPr/>
                <p:nvPr/>
              </p:nvSpPr>
              <p:spPr>
                <a:xfrm>
                  <a:off x="8575935" y="4605205"/>
                  <a:ext cx="291520" cy="228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276" extrusionOk="0">
                      <a:moveTo>
                        <a:pt x="349" y="148"/>
                      </a:moveTo>
                      <a:cubicBezTo>
                        <a:pt x="349" y="252"/>
                        <a:pt x="349" y="252"/>
                        <a:pt x="349" y="252"/>
                      </a:cubicBezTo>
                      <a:cubicBezTo>
                        <a:pt x="14" y="252"/>
                        <a:pt x="14" y="252"/>
                        <a:pt x="14" y="252"/>
                      </a:cubicBezTo>
                      <a:cubicBezTo>
                        <a:pt x="14" y="149"/>
                        <a:pt x="14" y="149"/>
                        <a:pt x="14" y="149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9" y="19"/>
                        <a:pt x="70" y="0"/>
                        <a:pt x="94" y="0"/>
                      </a:cubicBezTo>
                      <a:cubicBezTo>
                        <a:pt x="268" y="0"/>
                        <a:pt x="268" y="0"/>
                        <a:pt x="268" y="0"/>
                      </a:cubicBezTo>
                      <a:cubicBezTo>
                        <a:pt x="292" y="0"/>
                        <a:pt x="304" y="19"/>
                        <a:pt x="311" y="43"/>
                      </a:cubicBezTo>
                      <a:lnTo>
                        <a:pt x="349" y="148"/>
                      </a:lnTo>
                      <a:close/>
                      <a:moveTo>
                        <a:pt x="77" y="174"/>
                      </a:moveTo>
                      <a:cubicBezTo>
                        <a:pt x="85" y="174"/>
                        <a:pt x="91" y="167"/>
                        <a:pt x="91" y="160"/>
                      </a:cubicBezTo>
                      <a:cubicBezTo>
                        <a:pt x="91" y="152"/>
                        <a:pt x="85" y="145"/>
                        <a:pt x="77" y="145"/>
                      </a:cubicBezTo>
                      <a:cubicBezTo>
                        <a:pt x="69" y="145"/>
                        <a:pt x="63" y="152"/>
                        <a:pt x="63" y="160"/>
                      </a:cubicBezTo>
                      <a:cubicBezTo>
                        <a:pt x="63" y="167"/>
                        <a:pt x="69" y="174"/>
                        <a:pt x="77" y="174"/>
                      </a:cubicBezTo>
                      <a:close/>
                      <a:moveTo>
                        <a:pt x="14" y="252"/>
                      </a:moveTo>
                      <a:cubicBezTo>
                        <a:pt x="14" y="260"/>
                        <a:pt x="14" y="260"/>
                        <a:pt x="14" y="260"/>
                      </a:cubicBezTo>
                      <a:cubicBezTo>
                        <a:pt x="14" y="269"/>
                        <a:pt x="21" y="276"/>
                        <a:pt x="30" y="276"/>
                      </a:cubicBezTo>
                      <a:cubicBezTo>
                        <a:pt x="50" y="276"/>
                        <a:pt x="50" y="276"/>
                        <a:pt x="50" y="276"/>
                      </a:cubicBezTo>
                      <a:cubicBezTo>
                        <a:pt x="59" y="276"/>
                        <a:pt x="67" y="269"/>
                        <a:pt x="67" y="260"/>
                      </a:cubicBezTo>
                      <a:cubicBezTo>
                        <a:pt x="67" y="252"/>
                        <a:pt x="67" y="252"/>
                        <a:pt x="67" y="252"/>
                      </a:cubicBezTo>
                      <a:moveTo>
                        <a:pt x="295" y="252"/>
                      </a:moveTo>
                      <a:cubicBezTo>
                        <a:pt x="295" y="260"/>
                        <a:pt x="295" y="260"/>
                        <a:pt x="295" y="260"/>
                      </a:cubicBezTo>
                      <a:cubicBezTo>
                        <a:pt x="295" y="269"/>
                        <a:pt x="303" y="276"/>
                        <a:pt x="312" y="276"/>
                      </a:cubicBezTo>
                      <a:cubicBezTo>
                        <a:pt x="332" y="276"/>
                        <a:pt x="332" y="276"/>
                        <a:pt x="332" y="276"/>
                      </a:cubicBezTo>
                      <a:cubicBezTo>
                        <a:pt x="341" y="276"/>
                        <a:pt x="349" y="269"/>
                        <a:pt x="349" y="260"/>
                      </a:cubicBezTo>
                      <a:cubicBezTo>
                        <a:pt x="349" y="252"/>
                        <a:pt x="349" y="252"/>
                        <a:pt x="349" y="252"/>
                      </a:cubicBezTo>
                      <a:moveTo>
                        <a:pt x="283" y="174"/>
                      </a:moveTo>
                      <a:cubicBezTo>
                        <a:pt x="290" y="174"/>
                        <a:pt x="297" y="167"/>
                        <a:pt x="297" y="160"/>
                      </a:cubicBezTo>
                      <a:cubicBezTo>
                        <a:pt x="297" y="152"/>
                        <a:pt x="290" y="145"/>
                        <a:pt x="283" y="145"/>
                      </a:cubicBezTo>
                      <a:cubicBezTo>
                        <a:pt x="275" y="145"/>
                        <a:pt x="268" y="152"/>
                        <a:pt x="268" y="160"/>
                      </a:cubicBezTo>
                      <a:cubicBezTo>
                        <a:pt x="268" y="167"/>
                        <a:pt x="275" y="174"/>
                        <a:pt x="283" y="174"/>
                      </a:cubicBezTo>
                      <a:close/>
                      <a:moveTo>
                        <a:pt x="245" y="252"/>
                      </a:moveTo>
                      <a:cubicBezTo>
                        <a:pt x="245" y="222"/>
                        <a:pt x="245" y="222"/>
                        <a:pt x="245" y="222"/>
                      </a:cubicBezTo>
                      <a:cubicBezTo>
                        <a:pt x="229" y="197"/>
                        <a:pt x="229" y="197"/>
                        <a:pt x="229" y="197"/>
                      </a:cubicBezTo>
                      <a:cubicBezTo>
                        <a:pt x="133" y="197"/>
                        <a:pt x="133" y="197"/>
                        <a:pt x="133" y="197"/>
                      </a:cubicBezTo>
                      <a:cubicBezTo>
                        <a:pt x="117" y="222"/>
                        <a:pt x="117" y="222"/>
                        <a:pt x="117" y="222"/>
                      </a:cubicBezTo>
                      <a:cubicBezTo>
                        <a:pt x="117" y="252"/>
                        <a:pt x="117" y="252"/>
                        <a:pt x="117" y="252"/>
                      </a:cubicBezTo>
                      <a:moveTo>
                        <a:pt x="0" y="75"/>
                      </a:moveTo>
                      <a:cubicBezTo>
                        <a:pt x="16" y="75"/>
                        <a:pt x="16" y="75"/>
                        <a:pt x="16" y="75"/>
                      </a:cubicBez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330" y="96"/>
                        <a:pt x="330" y="96"/>
                        <a:pt x="330" y="96"/>
                      </a:cubicBezTo>
                      <a:cubicBezTo>
                        <a:pt x="345" y="75"/>
                        <a:pt x="345" y="75"/>
                        <a:pt x="345" y="75"/>
                      </a:cubicBezTo>
                      <a:cubicBezTo>
                        <a:pt x="360" y="75"/>
                        <a:pt x="360" y="75"/>
                        <a:pt x="360" y="75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353535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6062" name="Google Shape;6062;p200"/>
                <p:cNvGrpSpPr/>
                <p:nvPr/>
              </p:nvGrpSpPr>
              <p:grpSpPr>
                <a:xfrm>
                  <a:off x="9026806" y="4567249"/>
                  <a:ext cx="285150" cy="283973"/>
                  <a:chOff x="7642997" y="2995601"/>
                  <a:chExt cx="271107" cy="269988"/>
                </a:xfrm>
              </p:grpSpPr>
              <p:sp>
                <p:nvSpPr>
                  <p:cNvPr id="6063" name="Google Shape;6063;p200"/>
                  <p:cNvSpPr/>
                  <p:nvPr/>
                </p:nvSpPr>
                <p:spPr>
                  <a:xfrm>
                    <a:off x="7676736" y="3031430"/>
                    <a:ext cx="201539" cy="2004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83" extrusionOk="0">
                        <a:moveTo>
                          <a:pt x="75" y="83"/>
                        </a:move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4" y="83"/>
                          <a:pt x="0" y="79"/>
                          <a:pt x="0" y="75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80" y="0"/>
                          <a:pt x="83" y="3"/>
                          <a:pt x="83" y="8"/>
                        </a:cubicBezTo>
                        <a:cubicBezTo>
                          <a:pt x="83" y="75"/>
                          <a:pt x="83" y="75"/>
                          <a:pt x="83" y="75"/>
                        </a:cubicBezTo>
                        <a:cubicBezTo>
                          <a:pt x="83" y="79"/>
                          <a:pt x="80" y="83"/>
                          <a:pt x="75" y="83"/>
                        </a:cubicBez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70975" tIns="35500" rIns="70975" bIns="355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900"/>
                      <a:buFont typeface="Quattrocento Sans"/>
                      <a:buNone/>
                    </a:pPr>
                    <a:endParaRPr sz="900" b="0" i="0" u="none" strike="noStrike" cap="none">
                      <a:solidFill>
                        <a:srgbClr val="505050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cxnSp>
                <p:nvCxnSpPr>
                  <p:cNvPr id="6064" name="Google Shape;6064;p200"/>
                  <p:cNvCxnSpPr/>
                  <p:nvPr/>
                </p:nvCxnSpPr>
                <p:spPr>
                  <a:xfrm>
                    <a:off x="7709206" y="2995601"/>
                    <a:ext cx="0" cy="31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65" name="Google Shape;6065;p200"/>
                  <p:cNvCxnSpPr/>
                  <p:nvPr/>
                </p:nvCxnSpPr>
                <p:spPr>
                  <a:xfrm>
                    <a:off x="7742796" y="2995601"/>
                    <a:ext cx="0" cy="31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66" name="Google Shape;6066;p200"/>
                  <p:cNvCxnSpPr/>
                  <p:nvPr/>
                </p:nvCxnSpPr>
                <p:spPr>
                  <a:xfrm>
                    <a:off x="7778625" y="2995601"/>
                    <a:ext cx="0" cy="31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67" name="Google Shape;6067;p200"/>
                  <p:cNvCxnSpPr/>
                  <p:nvPr/>
                </p:nvCxnSpPr>
                <p:spPr>
                  <a:xfrm>
                    <a:off x="7812215" y="2995601"/>
                    <a:ext cx="0" cy="31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68" name="Google Shape;6068;p200"/>
                  <p:cNvCxnSpPr/>
                  <p:nvPr/>
                </p:nvCxnSpPr>
                <p:spPr>
                  <a:xfrm>
                    <a:off x="7846924" y="2995601"/>
                    <a:ext cx="0" cy="31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69" name="Google Shape;6069;p200"/>
                  <p:cNvCxnSpPr/>
                  <p:nvPr/>
                </p:nvCxnSpPr>
                <p:spPr>
                  <a:xfrm rot="10800000">
                    <a:off x="7882604" y="3060542"/>
                    <a:ext cx="31500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70" name="Google Shape;6070;p200"/>
                  <p:cNvCxnSpPr/>
                  <p:nvPr/>
                </p:nvCxnSpPr>
                <p:spPr>
                  <a:xfrm rot="10800000">
                    <a:off x="7882604" y="3096371"/>
                    <a:ext cx="31500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71" name="Google Shape;6071;p200"/>
                  <p:cNvCxnSpPr/>
                  <p:nvPr/>
                </p:nvCxnSpPr>
                <p:spPr>
                  <a:xfrm rot="10800000">
                    <a:off x="7882604" y="3129961"/>
                    <a:ext cx="31500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72" name="Google Shape;6072;p200"/>
                  <p:cNvCxnSpPr/>
                  <p:nvPr/>
                </p:nvCxnSpPr>
                <p:spPr>
                  <a:xfrm rot="10800000">
                    <a:off x="7882604" y="3164670"/>
                    <a:ext cx="31500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73" name="Google Shape;6073;p200"/>
                  <p:cNvCxnSpPr/>
                  <p:nvPr/>
                </p:nvCxnSpPr>
                <p:spPr>
                  <a:xfrm rot="10800000">
                    <a:off x="7882604" y="3200500"/>
                    <a:ext cx="31500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74" name="Google Shape;6074;p200"/>
                  <p:cNvCxnSpPr/>
                  <p:nvPr/>
                </p:nvCxnSpPr>
                <p:spPr>
                  <a:xfrm rot="10800000">
                    <a:off x="7642997" y="3060542"/>
                    <a:ext cx="31500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75" name="Google Shape;6075;p200"/>
                  <p:cNvCxnSpPr/>
                  <p:nvPr/>
                </p:nvCxnSpPr>
                <p:spPr>
                  <a:xfrm rot="10800000">
                    <a:off x="7642997" y="3096371"/>
                    <a:ext cx="31500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76" name="Google Shape;6076;p200"/>
                  <p:cNvCxnSpPr/>
                  <p:nvPr/>
                </p:nvCxnSpPr>
                <p:spPr>
                  <a:xfrm rot="10800000">
                    <a:off x="7642997" y="3129961"/>
                    <a:ext cx="31500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77" name="Google Shape;6077;p200"/>
                  <p:cNvCxnSpPr/>
                  <p:nvPr/>
                </p:nvCxnSpPr>
                <p:spPr>
                  <a:xfrm rot="10800000">
                    <a:off x="7642997" y="3164670"/>
                    <a:ext cx="31500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78" name="Google Shape;6078;p200"/>
                  <p:cNvCxnSpPr/>
                  <p:nvPr/>
                </p:nvCxnSpPr>
                <p:spPr>
                  <a:xfrm rot="10800000">
                    <a:off x="7642997" y="3200500"/>
                    <a:ext cx="31500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79" name="Google Shape;6079;p200"/>
                  <p:cNvCxnSpPr/>
                  <p:nvPr/>
                </p:nvCxnSpPr>
                <p:spPr>
                  <a:xfrm>
                    <a:off x="7709206" y="3234089"/>
                    <a:ext cx="0" cy="31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80" name="Google Shape;6080;p200"/>
                  <p:cNvCxnSpPr/>
                  <p:nvPr/>
                </p:nvCxnSpPr>
                <p:spPr>
                  <a:xfrm>
                    <a:off x="7742796" y="3234089"/>
                    <a:ext cx="0" cy="31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81" name="Google Shape;6081;p200"/>
                  <p:cNvCxnSpPr/>
                  <p:nvPr/>
                </p:nvCxnSpPr>
                <p:spPr>
                  <a:xfrm>
                    <a:off x="7778625" y="3234089"/>
                    <a:ext cx="0" cy="31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82" name="Google Shape;6082;p200"/>
                  <p:cNvCxnSpPr/>
                  <p:nvPr/>
                </p:nvCxnSpPr>
                <p:spPr>
                  <a:xfrm>
                    <a:off x="7812215" y="3234089"/>
                    <a:ext cx="0" cy="31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83" name="Google Shape;6083;p200"/>
                  <p:cNvCxnSpPr/>
                  <p:nvPr/>
                </p:nvCxnSpPr>
                <p:spPr>
                  <a:xfrm>
                    <a:off x="7846924" y="3234089"/>
                    <a:ext cx="0" cy="31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6084" name="Google Shape;6084;p200"/>
                <p:cNvSpPr/>
                <p:nvPr/>
              </p:nvSpPr>
              <p:spPr>
                <a:xfrm>
                  <a:off x="9481991" y="4577402"/>
                  <a:ext cx="145974" cy="242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3750" extrusionOk="0">
                      <a:moveTo>
                        <a:pt x="2125" y="3750"/>
                      </a:moveTo>
                      <a:cubicBezTo>
                        <a:pt x="125" y="3750"/>
                        <a:pt x="125" y="3750"/>
                        <a:pt x="125" y="3750"/>
                      </a:cubicBezTo>
                      <a:cubicBezTo>
                        <a:pt x="56" y="3750"/>
                        <a:pt x="0" y="3694"/>
                        <a:pt x="0" y="3625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0" y="56"/>
                        <a:pt x="56" y="0"/>
                        <a:pt x="125" y="0"/>
                      </a:cubicBezTo>
                      <a:cubicBezTo>
                        <a:pt x="2125" y="0"/>
                        <a:pt x="2125" y="0"/>
                        <a:pt x="2125" y="0"/>
                      </a:cubicBezTo>
                      <a:cubicBezTo>
                        <a:pt x="2194" y="0"/>
                        <a:pt x="2250" y="56"/>
                        <a:pt x="2250" y="125"/>
                      </a:cubicBezTo>
                      <a:cubicBezTo>
                        <a:pt x="2250" y="3625"/>
                        <a:pt x="2250" y="3625"/>
                        <a:pt x="2250" y="3625"/>
                      </a:cubicBezTo>
                      <a:cubicBezTo>
                        <a:pt x="2250" y="3694"/>
                        <a:pt x="2194" y="3750"/>
                        <a:pt x="2125" y="3750"/>
                      </a:cubicBezTo>
                      <a:close/>
                      <a:moveTo>
                        <a:pt x="875" y="3250"/>
                      </a:moveTo>
                      <a:cubicBezTo>
                        <a:pt x="1375" y="3250"/>
                        <a:pt x="1375" y="3250"/>
                        <a:pt x="1375" y="3250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  <p:grpSp>
        <p:nvGrpSpPr>
          <p:cNvPr id="6085" name="Google Shape;6085;p200"/>
          <p:cNvGrpSpPr/>
          <p:nvPr/>
        </p:nvGrpSpPr>
        <p:grpSpPr>
          <a:xfrm>
            <a:off x="6216273" y="2413998"/>
            <a:ext cx="1861186" cy="2616826"/>
            <a:chOff x="6341195" y="2462007"/>
            <a:chExt cx="1898588" cy="2668869"/>
          </a:xfrm>
        </p:grpSpPr>
        <p:grpSp>
          <p:nvGrpSpPr>
            <p:cNvPr id="6086" name="Google Shape;6086;p200"/>
            <p:cNvGrpSpPr/>
            <p:nvPr/>
          </p:nvGrpSpPr>
          <p:grpSpPr>
            <a:xfrm>
              <a:off x="6341195" y="2462007"/>
              <a:ext cx="1898588" cy="2668869"/>
              <a:chOff x="5221432" y="2462007"/>
              <a:chExt cx="2015700" cy="2668869"/>
            </a:xfrm>
          </p:grpSpPr>
          <p:sp>
            <p:nvSpPr>
              <p:cNvPr id="6087" name="Google Shape;6087;p200"/>
              <p:cNvSpPr txBox="1"/>
              <p:nvPr/>
            </p:nvSpPr>
            <p:spPr>
              <a:xfrm>
                <a:off x="5385314" y="2462007"/>
                <a:ext cx="1672800" cy="48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Image Registry</a:t>
                </a:r>
                <a:endParaRPr sz="1400" dirty="0"/>
              </a:p>
            </p:txBody>
          </p:sp>
          <p:sp>
            <p:nvSpPr>
              <p:cNvPr id="6088" name="Google Shape;6088;p200"/>
              <p:cNvSpPr txBox="1"/>
              <p:nvPr/>
            </p:nvSpPr>
            <p:spPr>
              <a:xfrm>
                <a:off x="5221432" y="4544676"/>
                <a:ext cx="2015700" cy="58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Create &amp; </a:t>
                </a:r>
                <a:br>
                  <a:rPr lang="en-US" sz="10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</a:br>
                <a:r>
                  <a:rPr lang="en-US" sz="10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Register Image</a:t>
                </a:r>
                <a:endParaRPr sz="1400"/>
              </a:p>
            </p:txBody>
          </p:sp>
          <p:grpSp>
            <p:nvGrpSpPr>
              <p:cNvPr id="6089" name="Google Shape;6089;p200"/>
              <p:cNvGrpSpPr/>
              <p:nvPr/>
            </p:nvGrpSpPr>
            <p:grpSpPr>
              <a:xfrm>
                <a:off x="5455197" y="2606982"/>
                <a:ext cx="1548168" cy="2411700"/>
                <a:chOff x="3345873" y="2606982"/>
                <a:chExt cx="1674600" cy="2411700"/>
              </a:xfrm>
            </p:grpSpPr>
            <p:sp>
              <p:nvSpPr>
                <p:cNvPr id="6090" name="Google Shape;6090;p200"/>
                <p:cNvSpPr/>
                <p:nvPr/>
              </p:nvSpPr>
              <p:spPr>
                <a:xfrm>
                  <a:off x="3347604" y="2606982"/>
                  <a:ext cx="1672799" cy="2411700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79300" tIns="143425" rIns="179300" bIns="143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cxnSp>
              <p:nvCxnSpPr>
                <p:cNvPr id="6091" name="Google Shape;6091;p200"/>
                <p:cNvCxnSpPr/>
                <p:nvPr/>
              </p:nvCxnSpPr>
              <p:spPr>
                <a:xfrm>
                  <a:off x="3345873" y="3002973"/>
                  <a:ext cx="16746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6092" name="Google Shape;6092;p200"/>
            <p:cNvGrpSpPr/>
            <p:nvPr/>
          </p:nvGrpSpPr>
          <p:grpSpPr>
            <a:xfrm>
              <a:off x="6826676" y="3535679"/>
              <a:ext cx="1035834" cy="684787"/>
              <a:chOff x="5429065" y="4114800"/>
              <a:chExt cx="689178" cy="455614"/>
            </a:xfrm>
          </p:grpSpPr>
          <p:sp>
            <p:nvSpPr>
              <p:cNvPr id="6093" name="Google Shape;6093;p200"/>
              <p:cNvSpPr/>
              <p:nvPr/>
            </p:nvSpPr>
            <p:spPr>
              <a:xfrm>
                <a:off x="5429065" y="4114800"/>
                <a:ext cx="689178" cy="455614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643" extrusionOk="0">
                    <a:moveTo>
                      <a:pt x="524" y="203"/>
                    </a:moveTo>
                    <a:cubicBezTo>
                      <a:pt x="627" y="203"/>
                      <a:pt x="627" y="203"/>
                      <a:pt x="627" y="203"/>
                    </a:cubicBezTo>
                    <a:cubicBezTo>
                      <a:pt x="627" y="307"/>
                      <a:pt x="627" y="307"/>
                      <a:pt x="627" y="307"/>
                    </a:cubicBezTo>
                    <a:cubicBezTo>
                      <a:pt x="678" y="307"/>
                      <a:pt x="678" y="307"/>
                      <a:pt x="678" y="307"/>
                    </a:cubicBezTo>
                    <a:cubicBezTo>
                      <a:pt x="702" y="307"/>
                      <a:pt x="727" y="303"/>
                      <a:pt x="750" y="295"/>
                    </a:cubicBezTo>
                    <a:cubicBezTo>
                      <a:pt x="761" y="291"/>
                      <a:pt x="773" y="286"/>
                      <a:pt x="784" y="280"/>
                    </a:cubicBezTo>
                    <a:cubicBezTo>
                      <a:pt x="770" y="261"/>
                      <a:pt x="762" y="237"/>
                      <a:pt x="760" y="214"/>
                    </a:cubicBezTo>
                    <a:cubicBezTo>
                      <a:pt x="757" y="182"/>
                      <a:pt x="764" y="141"/>
                      <a:pt x="785" y="116"/>
                    </a:cubicBezTo>
                    <a:cubicBezTo>
                      <a:pt x="796" y="104"/>
                      <a:pt x="796" y="104"/>
                      <a:pt x="796" y="104"/>
                    </a:cubicBezTo>
                    <a:cubicBezTo>
                      <a:pt x="809" y="114"/>
                      <a:pt x="809" y="114"/>
                      <a:pt x="809" y="114"/>
                    </a:cubicBezTo>
                    <a:cubicBezTo>
                      <a:pt x="841" y="140"/>
                      <a:pt x="868" y="176"/>
                      <a:pt x="873" y="217"/>
                    </a:cubicBezTo>
                    <a:cubicBezTo>
                      <a:pt x="912" y="205"/>
                      <a:pt x="958" y="208"/>
                      <a:pt x="992" y="228"/>
                    </a:cubicBezTo>
                    <a:cubicBezTo>
                      <a:pt x="1006" y="236"/>
                      <a:pt x="1006" y="236"/>
                      <a:pt x="1006" y="236"/>
                    </a:cubicBezTo>
                    <a:cubicBezTo>
                      <a:pt x="999" y="250"/>
                      <a:pt x="999" y="250"/>
                      <a:pt x="999" y="250"/>
                    </a:cubicBezTo>
                    <a:cubicBezTo>
                      <a:pt x="970" y="306"/>
                      <a:pt x="909" y="324"/>
                      <a:pt x="850" y="320"/>
                    </a:cubicBezTo>
                    <a:cubicBezTo>
                      <a:pt x="761" y="539"/>
                      <a:pt x="568" y="643"/>
                      <a:pt x="334" y="643"/>
                    </a:cubicBezTo>
                    <a:cubicBezTo>
                      <a:pt x="213" y="643"/>
                      <a:pt x="102" y="598"/>
                      <a:pt x="39" y="492"/>
                    </a:cubicBezTo>
                    <a:cubicBezTo>
                      <a:pt x="38" y="490"/>
                      <a:pt x="38" y="490"/>
                      <a:pt x="38" y="490"/>
                    </a:cubicBezTo>
                    <a:cubicBezTo>
                      <a:pt x="29" y="472"/>
                      <a:pt x="29" y="472"/>
                      <a:pt x="29" y="472"/>
                    </a:cubicBezTo>
                    <a:cubicBezTo>
                      <a:pt x="8" y="425"/>
                      <a:pt x="0" y="373"/>
                      <a:pt x="5" y="322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94" y="307"/>
                      <a:pt x="94" y="307"/>
                      <a:pt x="94" y="307"/>
                    </a:cubicBezTo>
                    <a:cubicBezTo>
                      <a:pt x="94" y="203"/>
                      <a:pt x="94" y="203"/>
                      <a:pt x="94" y="203"/>
                    </a:cubicBezTo>
                    <a:cubicBezTo>
                      <a:pt x="197" y="203"/>
                      <a:pt x="197" y="203"/>
                      <a:pt x="197" y="203"/>
                    </a:cubicBezTo>
                    <a:cubicBezTo>
                      <a:pt x="197" y="102"/>
                      <a:pt x="197" y="102"/>
                      <a:pt x="197" y="102"/>
                    </a:cubicBezTo>
                    <a:cubicBezTo>
                      <a:pt x="401" y="102"/>
                      <a:pt x="401" y="102"/>
                      <a:pt x="401" y="102"/>
                    </a:cubicBezTo>
                    <a:cubicBezTo>
                      <a:pt x="401" y="0"/>
                      <a:pt x="401" y="0"/>
                      <a:pt x="401" y="0"/>
                    </a:cubicBezTo>
                    <a:cubicBezTo>
                      <a:pt x="524" y="0"/>
                      <a:pt x="524" y="0"/>
                      <a:pt x="524" y="0"/>
                    </a:cubicBezTo>
                    <a:lnTo>
                      <a:pt x="524" y="2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94" name="Google Shape;6094;p200"/>
              <p:cNvSpPr/>
              <p:nvPr/>
            </p:nvSpPr>
            <p:spPr>
              <a:xfrm>
                <a:off x="5505641" y="4270375"/>
                <a:ext cx="61200" cy="61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95" name="Google Shape;6095;p200"/>
              <p:cNvSpPr/>
              <p:nvPr/>
            </p:nvSpPr>
            <p:spPr>
              <a:xfrm>
                <a:off x="5576090" y="4197350"/>
                <a:ext cx="61200" cy="63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96" name="Google Shape;6096;p200"/>
              <p:cNvSpPr/>
              <p:nvPr/>
            </p:nvSpPr>
            <p:spPr>
              <a:xfrm>
                <a:off x="5576090" y="4270375"/>
                <a:ext cx="61200" cy="61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97" name="Google Shape;6097;p200"/>
              <p:cNvSpPr/>
              <p:nvPr/>
            </p:nvSpPr>
            <p:spPr>
              <a:xfrm>
                <a:off x="5646539" y="4270375"/>
                <a:ext cx="61200" cy="61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98" name="Google Shape;6098;p200"/>
              <p:cNvSpPr/>
              <p:nvPr/>
            </p:nvSpPr>
            <p:spPr>
              <a:xfrm>
                <a:off x="5646539" y="4197350"/>
                <a:ext cx="61200" cy="63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99" name="Google Shape;6099;p200"/>
              <p:cNvSpPr/>
              <p:nvPr/>
            </p:nvSpPr>
            <p:spPr>
              <a:xfrm>
                <a:off x="5716989" y="4270375"/>
                <a:ext cx="61200" cy="61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100" name="Google Shape;6100;p200"/>
              <p:cNvSpPr/>
              <p:nvPr/>
            </p:nvSpPr>
            <p:spPr>
              <a:xfrm>
                <a:off x="5716989" y="4197350"/>
                <a:ext cx="61200" cy="63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101" name="Google Shape;6101;p200"/>
              <p:cNvSpPr/>
              <p:nvPr/>
            </p:nvSpPr>
            <p:spPr>
              <a:xfrm>
                <a:off x="5716989" y="4125913"/>
                <a:ext cx="61200" cy="63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102" name="Google Shape;6102;p200"/>
              <p:cNvSpPr/>
              <p:nvPr/>
            </p:nvSpPr>
            <p:spPr>
              <a:xfrm>
                <a:off x="5787438" y="4270375"/>
                <a:ext cx="61200" cy="61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103" name="Google Shape;6103;p200"/>
              <p:cNvSpPr/>
              <p:nvPr/>
            </p:nvSpPr>
            <p:spPr>
              <a:xfrm>
                <a:off x="5615909" y="4433888"/>
                <a:ext cx="33600" cy="33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104" name="Google Shape;6104;p200"/>
              <p:cNvSpPr/>
              <p:nvPr/>
            </p:nvSpPr>
            <p:spPr>
              <a:xfrm>
                <a:off x="5622035" y="4438650"/>
                <a:ext cx="24504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35" h="34" extrusionOk="0">
                    <a:moveTo>
                      <a:pt x="18" y="0"/>
                    </a:moveTo>
                    <a:cubicBezTo>
                      <a:pt x="20" y="0"/>
                      <a:pt x="22" y="0"/>
                      <a:pt x="24" y="1"/>
                    </a:cubicBezTo>
                    <a:cubicBezTo>
                      <a:pt x="22" y="2"/>
                      <a:pt x="21" y="4"/>
                      <a:pt x="21" y="7"/>
                    </a:cubicBezTo>
                    <a:cubicBezTo>
                      <a:pt x="21" y="11"/>
                      <a:pt x="24" y="14"/>
                      <a:pt x="28" y="14"/>
                    </a:cubicBezTo>
                    <a:cubicBezTo>
                      <a:pt x="30" y="14"/>
                      <a:pt x="33" y="13"/>
                      <a:pt x="34" y="10"/>
                    </a:cubicBezTo>
                    <a:cubicBezTo>
                      <a:pt x="35" y="12"/>
                      <a:pt x="35" y="15"/>
                      <a:pt x="35" y="17"/>
                    </a:cubicBezTo>
                    <a:cubicBezTo>
                      <a:pt x="35" y="27"/>
                      <a:pt x="28" y="34"/>
                      <a:pt x="18" y="34"/>
                    </a:cubicBezTo>
                    <a:cubicBezTo>
                      <a:pt x="8" y="34"/>
                      <a:pt x="0" y="27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105" name="Google Shape;6105;p200"/>
              <p:cNvSpPr/>
              <p:nvPr/>
            </p:nvSpPr>
            <p:spPr>
              <a:xfrm>
                <a:off x="5487263" y="4479925"/>
                <a:ext cx="189907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10" extrusionOk="0">
                    <a:moveTo>
                      <a:pt x="279" y="110"/>
                    </a:moveTo>
                    <a:cubicBezTo>
                      <a:pt x="218" y="81"/>
                      <a:pt x="185" y="42"/>
                      <a:pt x="167" y="0"/>
                    </a:cubicBezTo>
                    <a:cubicBezTo>
                      <a:pt x="144" y="6"/>
                      <a:pt x="117" y="10"/>
                      <a:pt x="85" y="12"/>
                    </a:cubicBezTo>
                    <a:cubicBezTo>
                      <a:pt x="74" y="13"/>
                      <a:pt x="61" y="13"/>
                      <a:pt x="48" y="13"/>
                    </a:cubicBezTo>
                    <a:cubicBezTo>
                      <a:pt x="33" y="13"/>
                      <a:pt x="17" y="13"/>
                      <a:pt x="0" y="12"/>
                    </a:cubicBezTo>
                    <a:cubicBezTo>
                      <a:pt x="56" y="67"/>
                      <a:pt x="124" y="109"/>
                      <a:pt x="251" y="110"/>
                    </a:cubicBezTo>
                    <a:cubicBezTo>
                      <a:pt x="260" y="110"/>
                      <a:pt x="270" y="110"/>
                      <a:pt x="279" y="1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6106" name="Google Shape;6106;p200"/>
          <p:cNvGrpSpPr/>
          <p:nvPr/>
        </p:nvGrpSpPr>
        <p:grpSpPr>
          <a:xfrm>
            <a:off x="4401576" y="2509581"/>
            <a:ext cx="1861186" cy="2466795"/>
            <a:chOff x="4646154" y="2559491"/>
            <a:chExt cx="1898588" cy="2515854"/>
          </a:xfrm>
        </p:grpSpPr>
        <p:grpSp>
          <p:nvGrpSpPr>
            <p:cNvPr id="6107" name="Google Shape;6107;p200"/>
            <p:cNvGrpSpPr/>
            <p:nvPr/>
          </p:nvGrpSpPr>
          <p:grpSpPr>
            <a:xfrm>
              <a:off x="4646154" y="2559491"/>
              <a:ext cx="1898588" cy="2515854"/>
              <a:chOff x="5221432" y="2559491"/>
              <a:chExt cx="2015700" cy="2515854"/>
            </a:xfrm>
          </p:grpSpPr>
          <p:sp>
            <p:nvSpPr>
              <p:cNvPr id="6108" name="Google Shape;6108;p200"/>
              <p:cNvSpPr txBox="1"/>
              <p:nvPr/>
            </p:nvSpPr>
            <p:spPr>
              <a:xfrm>
                <a:off x="5392881" y="2559491"/>
                <a:ext cx="1672800" cy="48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Your IDE</a:t>
                </a:r>
                <a:endParaRPr sz="1400"/>
              </a:p>
            </p:txBody>
          </p:sp>
          <p:sp>
            <p:nvSpPr>
              <p:cNvPr id="6109" name="Google Shape;6109;p200"/>
              <p:cNvSpPr txBox="1"/>
              <p:nvPr/>
            </p:nvSpPr>
            <p:spPr>
              <a:xfrm>
                <a:off x="5221432" y="4634345"/>
                <a:ext cx="2015700" cy="44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Scoring File</a:t>
                </a:r>
                <a:endParaRPr sz="1400"/>
              </a:p>
            </p:txBody>
          </p:sp>
          <p:grpSp>
            <p:nvGrpSpPr>
              <p:cNvPr id="6110" name="Google Shape;6110;p200"/>
              <p:cNvGrpSpPr/>
              <p:nvPr/>
            </p:nvGrpSpPr>
            <p:grpSpPr>
              <a:xfrm>
                <a:off x="5455197" y="2606982"/>
                <a:ext cx="1548168" cy="2411700"/>
                <a:chOff x="3345873" y="2606982"/>
                <a:chExt cx="1674600" cy="2411700"/>
              </a:xfrm>
            </p:grpSpPr>
            <p:sp>
              <p:nvSpPr>
                <p:cNvPr id="6111" name="Google Shape;6111;p200"/>
                <p:cNvSpPr/>
                <p:nvPr/>
              </p:nvSpPr>
              <p:spPr>
                <a:xfrm>
                  <a:off x="3347603" y="2606982"/>
                  <a:ext cx="1672800" cy="2411700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79300" tIns="143425" rIns="179300" bIns="143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cxnSp>
              <p:nvCxnSpPr>
                <p:cNvPr id="6112" name="Google Shape;6112;p200"/>
                <p:cNvCxnSpPr/>
                <p:nvPr/>
              </p:nvCxnSpPr>
              <p:spPr>
                <a:xfrm>
                  <a:off x="3345873" y="3002973"/>
                  <a:ext cx="16746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6113" name="Google Shape;6113;p200"/>
            <p:cNvGrpSpPr/>
            <p:nvPr/>
          </p:nvGrpSpPr>
          <p:grpSpPr>
            <a:xfrm>
              <a:off x="5350492" y="3600421"/>
              <a:ext cx="509721" cy="624257"/>
              <a:chOff x="965034" y="3437071"/>
              <a:chExt cx="528756" cy="647569"/>
            </a:xfrm>
          </p:grpSpPr>
          <p:grpSp>
            <p:nvGrpSpPr>
              <p:cNvPr id="6114" name="Google Shape;6114;p200"/>
              <p:cNvGrpSpPr/>
              <p:nvPr/>
            </p:nvGrpSpPr>
            <p:grpSpPr>
              <a:xfrm flipH="1">
                <a:off x="965034" y="3437071"/>
                <a:ext cx="528756" cy="647569"/>
                <a:chOff x="3004070" y="3685414"/>
                <a:chExt cx="403200" cy="493800"/>
              </a:xfrm>
            </p:grpSpPr>
            <p:sp>
              <p:nvSpPr>
                <p:cNvPr id="6115" name="Google Shape;6115;p200"/>
                <p:cNvSpPr/>
                <p:nvPr/>
              </p:nvSpPr>
              <p:spPr>
                <a:xfrm flipH="1">
                  <a:off x="3004070" y="3685414"/>
                  <a:ext cx="403200" cy="493800"/>
                </a:xfrm>
                <a:prstGeom prst="snip1Rect">
                  <a:avLst>
                    <a:gd name="adj" fmla="val 28736"/>
                  </a:avLst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79300" tIns="143425" rIns="179300" bIns="143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116" name="Google Shape;6116;p200"/>
                <p:cNvSpPr/>
                <p:nvPr/>
              </p:nvSpPr>
              <p:spPr>
                <a:xfrm rot="8100000">
                  <a:off x="3012602" y="3733484"/>
                  <a:ext cx="159948" cy="81034"/>
                </a:xfrm>
                <a:prstGeom prst="triangle">
                  <a:avLst>
                    <a:gd name="adj" fmla="val 50000"/>
                  </a:avLst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  <p:txBody>
                <a:bodyPr spcFirstLastPara="1" wrap="square" lIns="179300" tIns="143425" rIns="179300" bIns="143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cxnSp>
            <p:nvCxnSpPr>
              <p:cNvPr id="6117" name="Google Shape;6117;p200"/>
              <p:cNvCxnSpPr/>
              <p:nvPr/>
            </p:nvCxnSpPr>
            <p:spPr>
              <a:xfrm>
                <a:off x="1047750" y="3578225"/>
                <a:ext cx="216000" cy="0"/>
              </a:xfrm>
              <a:prstGeom prst="straightConnector1">
                <a:avLst/>
              </a:prstGeom>
              <a:noFill/>
              <a:ln w="12700" cap="rnd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18" name="Google Shape;6118;p200"/>
              <p:cNvCxnSpPr/>
              <p:nvPr/>
            </p:nvCxnSpPr>
            <p:spPr>
              <a:xfrm>
                <a:off x="1047750" y="3697817"/>
                <a:ext cx="368400" cy="0"/>
              </a:xfrm>
              <a:prstGeom prst="straightConnector1">
                <a:avLst/>
              </a:prstGeom>
              <a:noFill/>
              <a:ln w="12700" cap="rnd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19" name="Google Shape;6119;p200"/>
              <p:cNvCxnSpPr/>
              <p:nvPr/>
            </p:nvCxnSpPr>
            <p:spPr>
              <a:xfrm>
                <a:off x="1047750" y="3817409"/>
                <a:ext cx="368400" cy="0"/>
              </a:xfrm>
              <a:prstGeom prst="straightConnector1">
                <a:avLst/>
              </a:prstGeom>
              <a:noFill/>
              <a:ln w="12700" cap="rnd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20" name="Google Shape;6120;p200"/>
              <p:cNvCxnSpPr/>
              <p:nvPr/>
            </p:nvCxnSpPr>
            <p:spPr>
              <a:xfrm>
                <a:off x="1047750" y="3937000"/>
                <a:ext cx="368400" cy="0"/>
              </a:xfrm>
              <a:prstGeom prst="straightConnector1">
                <a:avLst/>
              </a:prstGeom>
              <a:noFill/>
              <a:ln w="12700" cap="rnd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6121" name="Google Shape;6121;p200"/>
          <p:cNvGrpSpPr/>
          <p:nvPr/>
        </p:nvGrpSpPr>
        <p:grpSpPr>
          <a:xfrm>
            <a:off x="9782736" y="2413998"/>
            <a:ext cx="1861186" cy="2616826"/>
            <a:chOff x="9979329" y="2462007"/>
            <a:chExt cx="1898588" cy="2668869"/>
          </a:xfrm>
        </p:grpSpPr>
        <p:grpSp>
          <p:nvGrpSpPr>
            <p:cNvPr id="6122" name="Google Shape;6122;p200"/>
            <p:cNvGrpSpPr/>
            <p:nvPr/>
          </p:nvGrpSpPr>
          <p:grpSpPr>
            <a:xfrm>
              <a:off x="9979329" y="2462007"/>
              <a:ext cx="1898588" cy="2668869"/>
              <a:chOff x="5221432" y="2462007"/>
              <a:chExt cx="2015700" cy="2668869"/>
            </a:xfrm>
          </p:grpSpPr>
          <p:sp>
            <p:nvSpPr>
              <p:cNvPr id="6123" name="Google Shape;6123;p200"/>
              <p:cNvSpPr txBox="1"/>
              <p:nvPr/>
            </p:nvSpPr>
            <p:spPr>
              <a:xfrm>
                <a:off x="5385016" y="2462007"/>
                <a:ext cx="1672800" cy="48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Image Registry</a:t>
                </a:r>
                <a:endParaRPr sz="1400" dirty="0"/>
              </a:p>
            </p:txBody>
          </p:sp>
          <p:sp>
            <p:nvSpPr>
              <p:cNvPr id="6124" name="Google Shape;6124;p200"/>
              <p:cNvSpPr txBox="1"/>
              <p:nvPr/>
            </p:nvSpPr>
            <p:spPr>
              <a:xfrm>
                <a:off x="5221432" y="4544676"/>
                <a:ext cx="2015700" cy="58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Deployment &amp; Model Monitoring</a:t>
                </a:r>
                <a:endParaRPr sz="1400"/>
              </a:p>
            </p:txBody>
          </p:sp>
          <p:grpSp>
            <p:nvGrpSpPr>
              <p:cNvPr id="6125" name="Google Shape;6125;p200"/>
              <p:cNvGrpSpPr/>
              <p:nvPr/>
            </p:nvGrpSpPr>
            <p:grpSpPr>
              <a:xfrm>
                <a:off x="5455197" y="2606983"/>
                <a:ext cx="1548168" cy="2411700"/>
                <a:chOff x="3345873" y="2606983"/>
                <a:chExt cx="1674600" cy="2411700"/>
              </a:xfrm>
            </p:grpSpPr>
            <p:sp>
              <p:nvSpPr>
                <p:cNvPr id="6126" name="Google Shape;6126;p200"/>
                <p:cNvSpPr/>
                <p:nvPr/>
              </p:nvSpPr>
              <p:spPr>
                <a:xfrm>
                  <a:off x="3347605" y="2606983"/>
                  <a:ext cx="1672799" cy="2411700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79300" tIns="143425" rIns="179300" bIns="143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cxnSp>
              <p:nvCxnSpPr>
                <p:cNvPr id="6127" name="Google Shape;6127;p200"/>
                <p:cNvCxnSpPr/>
                <p:nvPr/>
              </p:nvCxnSpPr>
              <p:spPr>
                <a:xfrm>
                  <a:off x="3345873" y="3002973"/>
                  <a:ext cx="16746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6128" name="Google Shape;6128;p200"/>
            <p:cNvSpPr/>
            <p:nvPr/>
          </p:nvSpPr>
          <p:spPr>
            <a:xfrm>
              <a:off x="10547588" y="3559464"/>
              <a:ext cx="623714" cy="598257"/>
            </a:xfrm>
            <a:custGeom>
              <a:avLst/>
              <a:gdLst/>
              <a:ahLst/>
              <a:cxnLst/>
              <a:rect l="l" t="t" r="r" b="b"/>
              <a:pathLst>
                <a:path w="509154" h="488373" extrusionOk="0">
                  <a:moveTo>
                    <a:pt x="0" y="0"/>
                  </a:moveTo>
                  <a:lnTo>
                    <a:pt x="0" y="488373"/>
                  </a:lnTo>
                  <a:lnTo>
                    <a:pt x="509154" y="488373"/>
                  </a:lnTo>
                </a:path>
              </a:pathLst>
            </a:cu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29" name="Google Shape;6129;p200"/>
            <p:cNvSpPr/>
            <p:nvPr/>
          </p:nvSpPr>
          <p:spPr>
            <a:xfrm>
              <a:off x="10547588" y="3596957"/>
              <a:ext cx="617324" cy="560071"/>
            </a:xfrm>
            <a:custGeom>
              <a:avLst/>
              <a:gdLst/>
              <a:ahLst/>
              <a:cxnLst/>
              <a:rect l="l" t="t" r="r" b="b"/>
              <a:pathLst>
                <a:path w="540327" h="415637" extrusionOk="0">
                  <a:moveTo>
                    <a:pt x="0" y="415637"/>
                  </a:moveTo>
                  <a:lnTo>
                    <a:pt x="166254" y="176646"/>
                  </a:lnTo>
                  <a:lnTo>
                    <a:pt x="311727" y="332509"/>
                  </a:lnTo>
                  <a:lnTo>
                    <a:pt x="540327" y="0"/>
                  </a:lnTo>
                </a:path>
              </a:pathLst>
            </a:cu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6130" name="Google Shape;6130;p200"/>
          <p:cNvGrpSpPr/>
          <p:nvPr/>
        </p:nvGrpSpPr>
        <p:grpSpPr>
          <a:xfrm>
            <a:off x="1822459" y="2293814"/>
            <a:ext cx="826028" cy="3418905"/>
            <a:chOff x="1859083" y="2339433"/>
            <a:chExt cx="842628" cy="3486900"/>
          </a:xfrm>
        </p:grpSpPr>
        <p:sp>
          <p:nvSpPr>
            <p:cNvPr id="6131" name="Google Shape;6131;p200"/>
            <p:cNvSpPr/>
            <p:nvPr/>
          </p:nvSpPr>
          <p:spPr>
            <a:xfrm>
              <a:off x="1859083" y="2339433"/>
              <a:ext cx="152400" cy="3486900"/>
            </a:xfrm>
            <a:prstGeom prst="rightBracket">
              <a:avLst>
                <a:gd name="adj" fmla="val 0"/>
              </a:avLst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6132" name="Google Shape;6132;p200"/>
            <p:cNvCxnSpPr/>
            <p:nvPr/>
          </p:nvCxnSpPr>
          <p:spPr>
            <a:xfrm>
              <a:off x="2011411" y="4023870"/>
              <a:ext cx="6903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cxnSp>
        <p:nvCxnSpPr>
          <p:cNvPr id="6133" name="Google Shape;6133;p200"/>
          <p:cNvCxnSpPr/>
          <p:nvPr/>
        </p:nvCxnSpPr>
        <p:spPr>
          <a:xfrm>
            <a:off x="4405264" y="3787843"/>
            <a:ext cx="0" cy="31500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34" name="Google Shape;6134;p200"/>
          <p:cNvCxnSpPr/>
          <p:nvPr/>
        </p:nvCxnSpPr>
        <p:spPr>
          <a:xfrm>
            <a:off x="4405228" y="3787829"/>
            <a:ext cx="0" cy="31500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35" name="Google Shape;6135;p200"/>
          <p:cNvCxnSpPr/>
          <p:nvPr/>
        </p:nvCxnSpPr>
        <p:spPr>
          <a:xfrm>
            <a:off x="6047356" y="3945329"/>
            <a:ext cx="3195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6136" name="Google Shape;6136;p200"/>
          <p:cNvGrpSpPr/>
          <p:nvPr/>
        </p:nvGrpSpPr>
        <p:grpSpPr>
          <a:xfrm>
            <a:off x="7860241" y="2832006"/>
            <a:ext cx="472014" cy="1883737"/>
            <a:chOff x="8018200" y="2888329"/>
            <a:chExt cx="481500" cy="1921200"/>
          </a:xfrm>
        </p:grpSpPr>
        <p:sp>
          <p:nvSpPr>
            <p:cNvPr id="6137" name="Google Shape;6137;p200"/>
            <p:cNvSpPr/>
            <p:nvPr/>
          </p:nvSpPr>
          <p:spPr>
            <a:xfrm rot="10800000">
              <a:off x="8287149" y="2888329"/>
              <a:ext cx="209400" cy="1921200"/>
            </a:xfrm>
            <a:prstGeom prst="rightBracket">
              <a:avLst>
                <a:gd name="adj" fmla="val 0"/>
              </a:avLst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6138" name="Google Shape;6138;p200"/>
            <p:cNvCxnSpPr/>
            <p:nvPr/>
          </p:nvCxnSpPr>
          <p:spPr>
            <a:xfrm>
              <a:off x="8018200" y="4023870"/>
              <a:ext cx="4815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6139" name="Google Shape;6139;p200"/>
          <p:cNvGrpSpPr/>
          <p:nvPr/>
        </p:nvGrpSpPr>
        <p:grpSpPr>
          <a:xfrm>
            <a:off x="9418732" y="2832006"/>
            <a:ext cx="472014" cy="1883737"/>
            <a:chOff x="9608009" y="2888329"/>
            <a:chExt cx="481500" cy="1921200"/>
          </a:xfrm>
        </p:grpSpPr>
        <p:sp>
          <p:nvSpPr>
            <p:cNvPr id="6140" name="Google Shape;6140;p200"/>
            <p:cNvSpPr/>
            <p:nvPr/>
          </p:nvSpPr>
          <p:spPr>
            <a:xfrm rot="10800000">
              <a:off x="9876958" y="2888329"/>
              <a:ext cx="209400" cy="1921200"/>
            </a:xfrm>
            <a:prstGeom prst="rightBracket">
              <a:avLst>
                <a:gd name="adj" fmla="val 0"/>
              </a:avLst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6141" name="Google Shape;6141;p200"/>
            <p:cNvCxnSpPr/>
            <p:nvPr/>
          </p:nvCxnSpPr>
          <p:spPr>
            <a:xfrm>
              <a:off x="9608009" y="4023870"/>
              <a:ext cx="4815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Google Shape;6147;p201"/>
          <p:cNvSpPr txBox="1">
            <a:spLocks noGrp="1"/>
          </p:cNvSpPr>
          <p:nvPr>
            <p:ph type="title"/>
          </p:nvPr>
        </p:nvSpPr>
        <p:spPr>
          <a:xfrm>
            <a:off x="228600" y="82550"/>
            <a:ext cx="98289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 sz="4500" b="1">
                <a:latin typeface="Calibri"/>
                <a:ea typeface="Calibri"/>
                <a:cs typeface="Calibri"/>
                <a:sym typeface="Calibri"/>
              </a:rPr>
              <a:t>Deployments to Compute Targets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8" name="Google Shape;6148;p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72275"/>
            <a:ext cx="11887199" cy="383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1" name="Google Shape;6321;p208"/>
          <p:cNvSpPr txBox="1">
            <a:spLocks noGrp="1"/>
          </p:cNvSpPr>
          <p:nvPr>
            <p:ph type="title"/>
          </p:nvPr>
        </p:nvSpPr>
        <p:spPr>
          <a:xfrm>
            <a:off x="585225" y="3130447"/>
            <a:ext cx="6400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7" name="Google Shape;6327;p209"/>
          <p:cNvGrpSpPr/>
          <p:nvPr/>
        </p:nvGrpSpPr>
        <p:grpSpPr>
          <a:xfrm>
            <a:off x="11397889" y="174948"/>
            <a:ext cx="535211" cy="574688"/>
            <a:chOff x="11436930" y="6104948"/>
            <a:chExt cx="535264" cy="574688"/>
          </a:xfrm>
        </p:grpSpPr>
        <p:sp>
          <p:nvSpPr>
            <p:cNvPr id="6328" name="Google Shape;6328;p209"/>
            <p:cNvSpPr/>
            <p:nvPr/>
          </p:nvSpPr>
          <p:spPr>
            <a:xfrm>
              <a:off x="11471805" y="6521938"/>
              <a:ext cx="470062" cy="151633"/>
            </a:xfrm>
            <a:custGeom>
              <a:avLst/>
              <a:gdLst/>
              <a:ahLst/>
              <a:cxnLst/>
              <a:rect l="l" t="t" r="r" b="b"/>
              <a:pathLst>
                <a:path w="470062" h="151633" extrusionOk="0">
                  <a:moveTo>
                    <a:pt x="11372" y="146326"/>
                  </a:moveTo>
                  <a:lnTo>
                    <a:pt x="466271" y="146326"/>
                  </a:lnTo>
                  <a:lnTo>
                    <a:pt x="338900" y="11372"/>
                  </a:lnTo>
                  <a:lnTo>
                    <a:pt x="117516" y="11372"/>
                  </a:lnTo>
                  <a:close/>
                </a:path>
              </a:pathLst>
            </a:custGeom>
            <a:solidFill>
              <a:srgbClr val="153C63"/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29" name="Google Shape;6329;p209"/>
            <p:cNvSpPr/>
            <p:nvPr/>
          </p:nvSpPr>
          <p:spPr>
            <a:xfrm>
              <a:off x="11436930" y="6315717"/>
              <a:ext cx="348755" cy="363919"/>
            </a:xfrm>
            <a:custGeom>
              <a:avLst/>
              <a:gdLst/>
              <a:ahLst/>
              <a:cxnLst/>
              <a:rect l="l" t="t" r="r" b="b"/>
              <a:pathLst>
                <a:path w="348755" h="363919" extrusionOk="0">
                  <a:moveTo>
                    <a:pt x="46248" y="352547"/>
                  </a:moveTo>
                  <a:lnTo>
                    <a:pt x="11372" y="217593"/>
                  </a:lnTo>
                  <a:lnTo>
                    <a:pt x="203946" y="11372"/>
                  </a:lnTo>
                  <a:lnTo>
                    <a:pt x="338900" y="11372"/>
                  </a:lnTo>
                  <a:close/>
                </a:path>
              </a:pathLst>
            </a:custGeom>
            <a:solidFill>
              <a:srgbClr val="1C93D6"/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30" name="Google Shape;6330;p209"/>
            <p:cNvSpPr/>
            <p:nvPr/>
          </p:nvSpPr>
          <p:spPr>
            <a:xfrm>
              <a:off x="11627987" y="6104948"/>
              <a:ext cx="151632" cy="227449"/>
            </a:xfrm>
            <a:custGeom>
              <a:avLst/>
              <a:gdLst/>
              <a:ahLst/>
              <a:cxnLst/>
              <a:rect l="l" t="t" r="r" b="b"/>
              <a:pathLst>
                <a:path w="151632" h="227449" extrusionOk="0">
                  <a:moveTo>
                    <a:pt x="11372" y="11372"/>
                  </a:moveTo>
                  <a:lnTo>
                    <a:pt x="147842" y="11372"/>
                  </a:lnTo>
                  <a:lnTo>
                    <a:pt x="147842" y="222142"/>
                  </a:lnTo>
                  <a:lnTo>
                    <a:pt x="12889" y="222142"/>
                  </a:lnTo>
                  <a:close/>
                </a:path>
              </a:pathLst>
            </a:custGeom>
            <a:solidFill>
              <a:srgbClr val="0478B6"/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31" name="Google Shape;6331;p209"/>
            <p:cNvSpPr/>
            <p:nvPr/>
          </p:nvSpPr>
          <p:spPr>
            <a:xfrm>
              <a:off x="11714418" y="6350593"/>
              <a:ext cx="257776" cy="318429"/>
            </a:xfrm>
            <a:custGeom>
              <a:avLst/>
              <a:gdLst/>
              <a:ahLst/>
              <a:cxnLst/>
              <a:rect l="l" t="t" r="r" b="b"/>
              <a:pathLst>
                <a:path w="257776" h="318429" extrusionOk="0">
                  <a:moveTo>
                    <a:pt x="11372" y="111450"/>
                  </a:moveTo>
                  <a:lnTo>
                    <a:pt x="97803" y="11372"/>
                  </a:lnTo>
                  <a:lnTo>
                    <a:pt x="253985" y="185751"/>
                  </a:lnTo>
                  <a:lnTo>
                    <a:pt x="223659" y="317671"/>
                  </a:lnTo>
                  <a:close/>
                </a:path>
              </a:pathLst>
            </a:custGeom>
            <a:solidFill>
              <a:srgbClr val="0273B1"/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6332" name="Google Shape;6332;p209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5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 sz="4500" b="1">
                <a:latin typeface="Calibri"/>
                <a:ea typeface="Calibri"/>
                <a:cs typeface="Calibri"/>
                <a:sym typeface="Calibri"/>
              </a:rPr>
              <a:t>Azure Machine Learning service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3" name="Google Shape;6333;p209"/>
          <p:cNvSpPr txBox="1">
            <a:spLocks noGrp="1"/>
          </p:cNvSpPr>
          <p:nvPr>
            <p:ph type="body" idx="1"/>
          </p:nvPr>
        </p:nvSpPr>
        <p:spPr>
          <a:xfrm>
            <a:off x="426148" y="1168895"/>
            <a:ext cx="113397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/>
              <a:t>Bring AI to everyone with an end-to-end, scalable, trusted platform</a:t>
            </a:r>
            <a:endParaRPr/>
          </a:p>
        </p:txBody>
      </p:sp>
      <p:grpSp>
        <p:nvGrpSpPr>
          <p:cNvPr id="6334" name="Google Shape;6334;p209"/>
          <p:cNvGrpSpPr/>
          <p:nvPr/>
        </p:nvGrpSpPr>
        <p:grpSpPr>
          <a:xfrm>
            <a:off x="6760587" y="1859639"/>
            <a:ext cx="4023498" cy="4016700"/>
            <a:chOff x="6760399" y="1859639"/>
            <a:chExt cx="4023900" cy="4016700"/>
          </a:xfrm>
        </p:grpSpPr>
        <p:sp>
          <p:nvSpPr>
            <p:cNvPr id="6335" name="Google Shape;6335;p209"/>
            <p:cNvSpPr/>
            <p:nvPr/>
          </p:nvSpPr>
          <p:spPr>
            <a:xfrm>
              <a:off x="6826028" y="1925310"/>
              <a:ext cx="748200" cy="748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attrocento Sans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36" name="Google Shape;6336;p209"/>
            <p:cNvSpPr/>
            <p:nvPr/>
          </p:nvSpPr>
          <p:spPr>
            <a:xfrm rot="10800000" flipH="1">
              <a:off x="6760399" y="1859639"/>
              <a:ext cx="879600" cy="8796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attrocento Sans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6337" name="Google Shape;6337;p209"/>
            <p:cNvCxnSpPr>
              <a:stCxn id="6336" idx="2"/>
            </p:cNvCxnSpPr>
            <p:nvPr/>
          </p:nvCxnSpPr>
          <p:spPr>
            <a:xfrm>
              <a:off x="7639999" y="2299439"/>
              <a:ext cx="31443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38" name="Google Shape;6338;p209"/>
            <p:cNvCxnSpPr>
              <a:stCxn id="6336" idx="0"/>
            </p:cNvCxnSpPr>
            <p:nvPr/>
          </p:nvCxnSpPr>
          <p:spPr>
            <a:xfrm>
              <a:off x="7200199" y="2739239"/>
              <a:ext cx="0" cy="31371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339" name="Google Shape;6339;p209"/>
            <p:cNvSpPr/>
            <p:nvPr/>
          </p:nvSpPr>
          <p:spPr>
            <a:xfrm>
              <a:off x="7662492" y="2067417"/>
              <a:ext cx="28140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D7"/>
                </a:buClr>
                <a:buSzPts val="1400"/>
                <a:buFont typeface="Quattrocento Sans"/>
                <a:buNone/>
              </a:pPr>
              <a:r>
                <a:rPr lang="en-US" sz="1400" b="0" i="0" u="none" strike="noStrike" cap="none">
                  <a:solidFill>
                    <a:srgbClr val="0078D7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Built with your needs in mind</a:t>
              </a:r>
              <a:endParaRPr sz="1400"/>
            </a:p>
          </p:txBody>
        </p:sp>
        <p:sp>
          <p:nvSpPr>
            <p:cNvPr id="6340" name="Google Shape;6340;p209"/>
            <p:cNvSpPr/>
            <p:nvPr/>
          </p:nvSpPr>
          <p:spPr>
            <a:xfrm>
              <a:off x="7469989" y="4912998"/>
              <a:ext cx="3017400" cy="1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/>
                </a:buClr>
                <a:buSzPts val="1200"/>
                <a:buFont typeface="Quattrocento Sans"/>
                <a:buNone/>
              </a:pPr>
              <a:r>
                <a:rPr lang="en-US" sz="12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Support for open source frameworks</a:t>
              </a:r>
              <a:endParaRPr sz="1400"/>
            </a:p>
          </p:txBody>
        </p:sp>
        <p:sp>
          <p:nvSpPr>
            <p:cNvPr id="6341" name="Google Shape;6341;p209"/>
            <p:cNvSpPr/>
            <p:nvPr/>
          </p:nvSpPr>
          <p:spPr>
            <a:xfrm>
              <a:off x="7151769" y="2924678"/>
              <a:ext cx="96900" cy="96900"/>
            </a:xfrm>
            <a:prstGeom prst="ellipse">
              <a:avLst/>
            </a:prstGeom>
            <a:solidFill>
              <a:srgbClr val="A5A5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42" name="Google Shape;6342;p209"/>
            <p:cNvSpPr/>
            <p:nvPr/>
          </p:nvSpPr>
          <p:spPr>
            <a:xfrm>
              <a:off x="7485109" y="3387520"/>
              <a:ext cx="3017400" cy="1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/>
                </a:buClr>
                <a:buSzPts val="1200"/>
                <a:buFont typeface="Quattrocento Sans"/>
                <a:buNone/>
              </a:pPr>
              <a:r>
                <a:rPr lang="en-US" sz="12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Managed compute</a:t>
              </a:r>
              <a:endParaRPr sz="1400"/>
            </a:p>
          </p:txBody>
        </p:sp>
        <p:sp>
          <p:nvSpPr>
            <p:cNvPr id="6343" name="Google Shape;6343;p209"/>
            <p:cNvSpPr/>
            <p:nvPr/>
          </p:nvSpPr>
          <p:spPr>
            <a:xfrm>
              <a:off x="7151769" y="3432813"/>
              <a:ext cx="96900" cy="96900"/>
            </a:xfrm>
            <a:prstGeom prst="ellipse">
              <a:avLst/>
            </a:prstGeom>
            <a:solidFill>
              <a:srgbClr val="A5A5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44" name="Google Shape;6344;p209"/>
            <p:cNvSpPr/>
            <p:nvPr/>
          </p:nvSpPr>
          <p:spPr>
            <a:xfrm>
              <a:off x="7151769" y="3940948"/>
              <a:ext cx="96900" cy="96900"/>
            </a:xfrm>
            <a:prstGeom prst="ellipse">
              <a:avLst/>
            </a:prstGeom>
            <a:solidFill>
              <a:srgbClr val="A5A5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45" name="Google Shape;6345;p209"/>
            <p:cNvSpPr/>
            <p:nvPr/>
          </p:nvSpPr>
          <p:spPr>
            <a:xfrm>
              <a:off x="7486352" y="4391401"/>
              <a:ext cx="3017400" cy="1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/>
                </a:buClr>
                <a:buSzPts val="1200"/>
                <a:buFont typeface="Quattrocento Sans"/>
                <a:buNone/>
              </a:pPr>
              <a:r>
                <a:rPr lang="en-US" sz="12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DevOps for machine learning</a:t>
              </a:r>
              <a:endParaRPr sz="1400"/>
            </a:p>
          </p:txBody>
        </p:sp>
        <p:sp>
          <p:nvSpPr>
            <p:cNvPr id="6346" name="Google Shape;6346;p209"/>
            <p:cNvSpPr/>
            <p:nvPr/>
          </p:nvSpPr>
          <p:spPr>
            <a:xfrm>
              <a:off x="7151769" y="4449083"/>
              <a:ext cx="96900" cy="96900"/>
            </a:xfrm>
            <a:prstGeom prst="ellipse">
              <a:avLst/>
            </a:prstGeom>
            <a:solidFill>
              <a:srgbClr val="A5A5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47" name="Google Shape;6347;p209"/>
            <p:cNvSpPr/>
            <p:nvPr/>
          </p:nvSpPr>
          <p:spPr>
            <a:xfrm>
              <a:off x="7486352" y="3898366"/>
              <a:ext cx="3017400" cy="1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/>
                </a:buClr>
                <a:buSzPts val="1200"/>
                <a:buFont typeface="Quattrocento Sans"/>
                <a:buNone/>
              </a:pPr>
              <a:r>
                <a:rPr lang="en-US" sz="12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Simple deployment</a:t>
              </a:r>
              <a:endParaRPr sz="1400"/>
            </a:p>
          </p:txBody>
        </p:sp>
        <p:sp>
          <p:nvSpPr>
            <p:cNvPr id="6348" name="Google Shape;6348;p209"/>
            <p:cNvSpPr/>
            <p:nvPr/>
          </p:nvSpPr>
          <p:spPr>
            <a:xfrm>
              <a:off x="7151769" y="4957218"/>
              <a:ext cx="96900" cy="96900"/>
            </a:xfrm>
            <a:prstGeom prst="ellipse">
              <a:avLst/>
            </a:prstGeom>
            <a:solidFill>
              <a:srgbClr val="A5A5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49" name="Google Shape;6349;p209"/>
            <p:cNvSpPr/>
            <p:nvPr/>
          </p:nvSpPr>
          <p:spPr>
            <a:xfrm>
              <a:off x="7151769" y="5465355"/>
              <a:ext cx="96900" cy="96900"/>
            </a:xfrm>
            <a:prstGeom prst="ellipse">
              <a:avLst/>
            </a:prstGeom>
            <a:solidFill>
              <a:srgbClr val="A5A5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50" name="Google Shape;6350;p209"/>
            <p:cNvSpPr/>
            <p:nvPr/>
          </p:nvSpPr>
          <p:spPr>
            <a:xfrm>
              <a:off x="7468746" y="2887423"/>
              <a:ext cx="3017400" cy="1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/>
                </a:buClr>
                <a:buSzPts val="1200"/>
                <a:buFont typeface="Quattrocento Sans"/>
                <a:buNone/>
              </a:pPr>
              <a:r>
                <a:rPr lang="en-US" sz="12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Automated machine learning</a:t>
              </a:r>
              <a:endParaRPr sz="1400"/>
            </a:p>
          </p:txBody>
        </p:sp>
        <p:sp>
          <p:nvSpPr>
            <p:cNvPr id="6351" name="Google Shape;6351;p209" title="Icon of a gear with a wrench"/>
            <p:cNvSpPr/>
            <p:nvPr/>
          </p:nvSpPr>
          <p:spPr>
            <a:xfrm>
              <a:off x="6987276" y="2103429"/>
              <a:ext cx="425804" cy="392062"/>
            </a:xfrm>
            <a:custGeom>
              <a:avLst/>
              <a:gdLst/>
              <a:ahLst/>
              <a:cxnLst/>
              <a:rect l="l" t="t" r="r" b="b"/>
              <a:pathLst>
                <a:path w="356" h="328" extrusionOk="0">
                  <a:moveTo>
                    <a:pt x="224" y="273"/>
                  </a:moveTo>
                  <a:cubicBezTo>
                    <a:pt x="213" y="284"/>
                    <a:pt x="195" y="291"/>
                    <a:pt x="181" y="295"/>
                  </a:cubicBezTo>
                  <a:cubicBezTo>
                    <a:pt x="181" y="295"/>
                    <a:pt x="181" y="295"/>
                    <a:pt x="181" y="328"/>
                  </a:cubicBezTo>
                  <a:cubicBezTo>
                    <a:pt x="181" y="328"/>
                    <a:pt x="181" y="328"/>
                    <a:pt x="121" y="328"/>
                  </a:cubicBezTo>
                  <a:cubicBezTo>
                    <a:pt x="121" y="328"/>
                    <a:pt x="121" y="328"/>
                    <a:pt x="121" y="291"/>
                  </a:cubicBezTo>
                  <a:cubicBezTo>
                    <a:pt x="96" y="287"/>
                    <a:pt x="75" y="273"/>
                    <a:pt x="57" y="254"/>
                  </a:cubicBezTo>
                  <a:cubicBezTo>
                    <a:pt x="57" y="254"/>
                    <a:pt x="57" y="254"/>
                    <a:pt x="28" y="269"/>
                  </a:cubicBezTo>
                  <a:cubicBezTo>
                    <a:pt x="28" y="269"/>
                    <a:pt x="28" y="269"/>
                    <a:pt x="0" y="214"/>
                  </a:cubicBezTo>
                  <a:cubicBezTo>
                    <a:pt x="0" y="214"/>
                    <a:pt x="0" y="214"/>
                    <a:pt x="28" y="199"/>
                  </a:cubicBezTo>
                  <a:cubicBezTo>
                    <a:pt x="25" y="188"/>
                    <a:pt x="21" y="177"/>
                    <a:pt x="21" y="162"/>
                  </a:cubicBezTo>
                  <a:cubicBezTo>
                    <a:pt x="21" y="151"/>
                    <a:pt x="25" y="136"/>
                    <a:pt x="28" y="125"/>
                  </a:cubicBezTo>
                  <a:cubicBezTo>
                    <a:pt x="28" y="125"/>
                    <a:pt x="28" y="125"/>
                    <a:pt x="0" y="111"/>
                  </a:cubicBezTo>
                  <a:cubicBezTo>
                    <a:pt x="0" y="111"/>
                    <a:pt x="0" y="111"/>
                    <a:pt x="28" y="55"/>
                  </a:cubicBezTo>
                  <a:cubicBezTo>
                    <a:pt x="28" y="55"/>
                    <a:pt x="28" y="55"/>
                    <a:pt x="57" y="70"/>
                  </a:cubicBezTo>
                  <a:cubicBezTo>
                    <a:pt x="75" y="52"/>
                    <a:pt x="96" y="37"/>
                    <a:pt x="121" y="33"/>
                  </a:cubicBezTo>
                  <a:cubicBezTo>
                    <a:pt x="121" y="33"/>
                    <a:pt x="121" y="33"/>
                    <a:pt x="121" y="0"/>
                  </a:cubicBezTo>
                  <a:cubicBezTo>
                    <a:pt x="121" y="0"/>
                    <a:pt x="121" y="0"/>
                    <a:pt x="181" y="0"/>
                  </a:cubicBezTo>
                  <a:cubicBezTo>
                    <a:pt x="181" y="0"/>
                    <a:pt x="181" y="0"/>
                    <a:pt x="181" y="30"/>
                  </a:cubicBezTo>
                  <a:cubicBezTo>
                    <a:pt x="206" y="37"/>
                    <a:pt x="231" y="52"/>
                    <a:pt x="249" y="70"/>
                  </a:cubicBezTo>
                  <a:cubicBezTo>
                    <a:pt x="249" y="70"/>
                    <a:pt x="249" y="70"/>
                    <a:pt x="274" y="55"/>
                  </a:cubicBezTo>
                  <a:cubicBezTo>
                    <a:pt x="274" y="55"/>
                    <a:pt x="274" y="55"/>
                    <a:pt x="306" y="111"/>
                  </a:cubicBezTo>
                  <a:cubicBezTo>
                    <a:pt x="306" y="111"/>
                    <a:pt x="306" y="111"/>
                    <a:pt x="277" y="125"/>
                  </a:cubicBezTo>
                  <a:cubicBezTo>
                    <a:pt x="281" y="136"/>
                    <a:pt x="282" y="150"/>
                    <a:pt x="282" y="162"/>
                  </a:cubicBezTo>
                  <a:cubicBezTo>
                    <a:pt x="282" y="169"/>
                    <a:pt x="282" y="178"/>
                    <a:pt x="279" y="188"/>
                  </a:cubicBezTo>
                  <a:moveTo>
                    <a:pt x="186" y="100"/>
                  </a:moveTo>
                  <a:cubicBezTo>
                    <a:pt x="176" y="93"/>
                    <a:pt x="165" y="89"/>
                    <a:pt x="150" y="89"/>
                  </a:cubicBezTo>
                  <a:cubicBezTo>
                    <a:pt x="107" y="89"/>
                    <a:pt x="75" y="126"/>
                    <a:pt x="75" y="166"/>
                  </a:cubicBezTo>
                  <a:cubicBezTo>
                    <a:pt x="75" y="195"/>
                    <a:pt x="85" y="217"/>
                    <a:pt x="107" y="231"/>
                  </a:cubicBezTo>
                  <a:moveTo>
                    <a:pt x="209" y="238"/>
                  </a:moveTo>
                  <a:cubicBezTo>
                    <a:pt x="310" y="302"/>
                    <a:pt x="310" y="302"/>
                    <a:pt x="310" y="302"/>
                  </a:cubicBezTo>
                  <a:cubicBezTo>
                    <a:pt x="323" y="310"/>
                    <a:pt x="340" y="307"/>
                    <a:pt x="348" y="294"/>
                  </a:cubicBezTo>
                  <a:cubicBezTo>
                    <a:pt x="356" y="282"/>
                    <a:pt x="353" y="265"/>
                    <a:pt x="340" y="256"/>
                  </a:cubicBezTo>
                  <a:cubicBezTo>
                    <a:pt x="237" y="195"/>
                    <a:pt x="237" y="195"/>
                    <a:pt x="237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6" y="189"/>
                    <a:pt x="235" y="184"/>
                    <a:pt x="234" y="179"/>
                  </a:cubicBezTo>
                  <a:cubicBezTo>
                    <a:pt x="228" y="151"/>
                    <a:pt x="200" y="132"/>
                    <a:pt x="172" y="139"/>
                  </a:cubicBezTo>
                  <a:cubicBezTo>
                    <a:pt x="162" y="141"/>
                    <a:pt x="152" y="146"/>
                    <a:pt x="145" y="153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82" y="199"/>
                    <a:pt x="182" y="199"/>
                    <a:pt x="182" y="199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31" y="179"/>
                    <a:pt x="129" y="190"/>
                    <a:pt x="132" y="201"/>
                  </a:cubicBezTo>
                  <a:cubicBezTo>
                    <a:pt x="138" y="229"/>
                    <a:pt x="165" y="247"/>
                    <a:pt x="194" y="241"/>
                  </a:cubicBezTo>
                  <a:cubicBezTo>
                    <a:pt x="198" y="240"/>
                    <a:pt x="203" y="239"/>
                    <a:pt x="207" y="237"/>
                  </a:cubicBezTo>
                  <a:lnTo>
                    <a:pt x="209" y="238"/>
                  </a:lnTo>
                  <a:close/>
                </a:path>
              </a:pathLst>
            </a:custGeom>
            <a:noFill/>
            <a:ln w="12700" cap="sq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6352" name="Google Shape;6352;p209"/>
          <p:cNvSpPr txBox="1"/>
          <p:nvPr/>
        </p:nvSpPr>
        <p:spPr>
          <a:xfrm>
            <a:off x="4169345" y="6393319"/>
            <a:ext cx="38532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8525" tIns="179275" rIns="89575" bIns="146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Seamlessly integrated with the Azure Portfolio</a:t>
            </a:r>
            <a:endParaRPr sz="1400"/>
          </a:p>
        </p:txBody>
      </p:sp>
      <p:cxnSp>
        <p:nvCxnSpPr>
          <p:cNvPr id="6353" name="Google Shape;6353;p209"/>
          <p:cNvCxnSpPr/>
          <p:nvPr/>
        </p:nvCxnSpPr>
        <p:spPr>
          <a:xfrm rot="10800000">
            <a:off x="1232683" y="6438995"/>
            <a:ext cx="9726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6354" name="Google Shape;6354;p209"/>
          <p:cNvGrpSpPr/>
          <p:nvPr/>
        </p:nvGrpSpPr>
        <p:grpSpPr>
          <a:xfrm>
            <a:off x="1671037" y="1991303"/>
            <a:ext cx="4861709" cy="675942"/>
            <a:chOff x="1670339" y="1991304"/>
            <a:chExt cx="4862196" cy="675942"/>
          </a:xfrm>
        </p:grpSpPr>
        <p:sp>
          <p:nvSpPr>
            <p:cNvPr id="6355" name="Google Shape;6355;p209"/>
            <p:cNvSpPr/>
            <p:nvPr/>
          </p:nvSpPr>
          <p:spPr>
            <a:xfrm>
              <a:off x="3124235" y="2211781"/>
              <a:ext cx="34083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D7"/>
                </a:buClr>
                <a:buSzPts val="1400"/>
                <a:buFont typeface="Quattrocento Sans"/>
                <a:buNone/>
              </a:pPr>
              <a:r>
                <a:rPr lang="en-US" sz="1400" b="1" i="0" u="none" strike="noStrike" cap="none">
                  <a:solidFill>
                    <a:srgbClr val="0078D7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Boost your data science productivity</a:t>
              </a:r>
              <a:endParaRPr sz="1400"/>
            </a:p>
          </p:txBody>
        </p:sp>
        <p:cxnSp>
          <p:nvCxnSpPr>
            <p:cNvPr id="6356" name="Google Shape;6356;p209"/>
            <p:cNvCxnSpPr/>
            <p:nvPr/>
          </p:nvCxnSpPr>
          <p:spPr>
            <a:xfrm>
              <a:off x="2844745" y="2033380"/>
              <a:ext cx="0" cy="603000"/>
            </a:xfrm>
            <a:prstGeom prst="straightConnector1">
              <a:avLst/>
            </a:prstGeom>
            <a:noFill/>
            <a:ln w="12700" cap="rnd" cmpd="sng">
              <a:solidFill>
                <a:srgbClr val="BFBFBF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6357" name="Google Shape;6357;p209"/>
            <p:cNvGrpSpPr/>
            <p:nvPr/>
          </p:nvGrpSpPr>
          <p:grpSpPr>
            <a:xfrm>
              <a:off x="1670339" y="1991304"/>
              <a:ext cx="675942" cy="675942"/>
              <a:chOff x="158078" y="2047683"/>
              <a:chExt cx="2143125" cy="2143125"/>
            </a:xfrm>
          </p:grpSpPr>
          <p:sp>
            <p:nvSpPr>
              <p:cNvPr id="6358" name="Google Shape;6358;p209"/>
              <p:cNvSpPr/>
              <p:nvPr/>
            </p:nvSpPr>
            <p:spPr>
              <a:xfrm>
                <a:off x="158078" y="2047683"/>
                <a:ext cx="2143125" cy="2143125"/>
              </a:xfrm>
              <a:custGeom>
                <a:avLst/>
                <a:gdLst/>
                <a:ahLst/>
                <a:cxnLst/>
                <a:rect l="l" t="t" r="r" b="b"/>
                <a:pathLst>
                  <a:path w="2143125" h="2143125" extrusionOk="0">
                    <a:moveTo>
                      <a:pt x="1080292" y="7144"/>
                    </a:moveTo>
                    <a:lnTo>
                      <a:pt x="2137577" y="404012"/>
                    </a:lnTo>
                    <a:lnTo>
                      <a:pt x="2137577" y="1734342"/>
                    </a:lnTo>
                    <a:lnTo>
                      <a:pt x="1089817" y="2140745"/>
                    </a:lnTo>
                    <a:lnTo>
                      <a:pt x="7144" y="1734342"/>
                    </a:lnTo>
                    <a:lnTo>
                      <a:pt x="7144" y="404012"/>
                    </a:lnTo>
                    <a:lnTo>
                      <a:pt x="1080292" y="7144"/>
                    </a:lnTo>
                    <a:close/>
                    <a:moveTo>
                      <a:pt x="188119" y="1622147"/>
                    </a:moveTo>
                    <a:lnTo>
                      <a:pt x="1077130" y="1953417"/>
                    </a:lnTo>
                    <a:lnTo>
                      <a:pt x="1969308" y="1610517"/>
                    </a:lnTo>
                    <a:lnTo>
                      <a:pt x="1969308" y="521018"/>
                    </a:lnTo>
                    <a:lnTo>
                      <a:pt x="1078940" y="188395"/>
                    </a:lnTo>
                    <a:lnTo>
                      <a:pt x="188119" y="531019"/>
                    </a:lnTo>
                    <a:lnTo>
                      <a:pt x="188119" y="1622147"/>
                    </a:lnTo>
                    <a:close/>
                  </a:path>
                </a:pathLst>
              </a:custGeom>
              <a:solidFill>
                <a:srgbClr val="0075DA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59" name="Google Shape;6359;p209"/>
              <p:cNvSpPr/>
              <p:nvPr/>
            </p:nvSpPr>
            <p:spPr>
              <a:xfrm>
                <a:off x="761333" y="2535050"/>
                <a:ext cx="95250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314325" extrusionOk="0">
                    <a:moveTo>
                      <a:pt x="816766" y="308762"/>
                    </a:moveTo>
                    <a:lnTo>
                      <a:pt x="472275" y="156362"/>
                    </a:lnTo>
                    <a:lnTo>
                      <a:pt x="135731" y="307181"/>
                    </a:lnTo>
                    <a:lnTo>
                      <a:pt x="7144" y="227800"/>
                    </a:lnTo>
                    <a:lnTo>
                      <a:pt x="467513" y="7144"/>
                    </a:lnTo>
                    <a:lnTo>
                      <a:pt x="953288" y="227800"/>
                    </a:lnTo>
                    <a:close/>
                  </a:path>
                </a:pathLst>
              </a:custGeom>
              <a:solidFill>
                <a:srgbClr val="0075DA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60" name="Google Shape;6360;p209"/>
              <p:cNvSpPr/>
              <p:nvPr/>
            </p:nvSpPr>
            <p:spPr>
              <a:xfrm>
                <a:off x="696248" y="2890647"/>
                <a:ext cx="466725" cy="771525"/>
              </a:xfrm>
              <a:custGeom>
                <a:avLst/>
                <a:gdLst/>
                <a:ahLst/>
                <a:cxnLst/>
                <a:rect l="l" t="t" r="r" b="b"/>
                <a:pathLst>
                  <a:path w="466725" h="771525" extrusionOk="0">
                    <a:moveTo>
                      <a:pt x="464342" y="629441"/>
                    </a:moveTo>
                    <a:lnTo>
                      <a:pt x="461161" y="772316"/>
                    </a:lnTo>
                    <a:lnTo>
                      <a:pt x="7144" y="561975"/>
                    </a:lnTo>
                    <a:lnTo>
                      <a:pt x="7144" y="7144"/>
                    </a:lnTo>
                    <a:lnTo>
                      <a:pt x="137312" y="83344"/>
                    </a:lnTo>
                    <a:lnTo>
                      <a:pt x="137312" y="475460"/>
                    </a:lnTo>
                    <a:close/>
                  </a:path>
                </a:pathLst>
              </a:custGeom>
              <a:solidFill>
                <a:srgbClr val="0075DA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61" name="Google Shape;6361;p209"/>
              <p:cNvSpPr/>
              <p:nvPr/>
            </p:nvSpPr>
            <p:spPr>
              <a:xfrm>
                <a:off x="1301083" y="2890647"/>
                <a:ext cx="466725" cy="771525"/>
              </a:xfrm>
              <a:custGeom>
                <a:avLst/>
                <a:gdLst/>
                <a:ahLst/>
                <a:cxnLst/>
                <a:rect l="l" t="t" r="r" b="b"/>
                <a:pathLst>
                  <a:path w="466725" h="771525" extrusionOk="0">
                    <a:moveTo>
                      <a:pt x="7144" y="629441"/>
                    </a:moveTo>
                    <a:lnTo>
                      <a:pt x="10316" y="772316"/>
                    </a:lnTo>
                    <a:lnTo>
                      <a:pt x="464344" y="561975"/>
                    </a:lnTo>
                    <a:lnTo>
                      <a:pt x="464344" y="7144"/>
                    </a:lnTo>
                    <a:lnTo>
                      <a:pt x="334166" y="83344"/>
                    </a:lnTo>
                    <a:lnTo>
                      <a:pt x="334166" y="475460"/>
                    </a:lnTo>
                    <a:close/>
                  </a:path>
                </a:pathLst>
              </a:custGeom>
              <a:solidFill>
                <a:srgbClr val="0075DA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6362" name="Google Shape;6362;p209"/>
          <p:cNvGrpSpPr/>
          <p:nvPr/>
        </p:nvGrpSpPr>
        <p:grpSpPr>
          <a:xfrm>
            <a:off x="1458790" y="3499943"/>
            <a:ext cx="5254539" cy="740349"/>
            <a:chOff x="1458071" y="3521337"/>
            <a:chExt cx="5255064" cy="740349"/>
          </a:xfrm>
        </p:grpSpPr>
        <p:sp>
          <p:nvSpPr>
            <p:cNvPr id="6363" name="Google Shape;6363;p209"/>
            <p:cNvSpPr/>
            <p:nvPr/>
          </p:nvSpPr>
          <p:spPr>
            <a:xfrm>
              <a:off x="3124235" y="3752885"/>
              <a:ext cx="35889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D7"/>
                </a:buClr>
                <a:buSzPts val="1400"/>
                <a:buFont typeface="Quattrocento Sans"/>
                <a:buNone/>
              </a:pPr>
              <a:r>
                <a:rPr lang="en-US" sz="1400" b="1" i="0" u="none" strike="noStrike" cap="none">
                  <a:solidFill>
                    <a:srgbClr val="0078D7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Increase your rate of experimentation</a:t>
              </a:r>
              <a:endParaRPr sz="1400"/>
            </a:p>
          </p:txBody>
        </p:sp>
        <p:grpSp>
          <p:nvGrpSpPr>
            <p:cNvPr id="6364" name="Google Shape;6364;p209"/>
            <p:cNvGrpSpPr/>
            <p:nvPr/>
          </p:nvGrpSpPr>
          <p:grpSpPr>
            <a:xfrm>
              <a:off x="1458071" y="3521337"/>
              <a:ext cx="1386674" cy="740349"/>
              <a:chOff x="1458071" y="3521337"/>
              <a:chExt cx="1386674" cy="740349"/>
            </a:xfrm>
          </p:grpSpPr>
          <p:cxnSp>
            <p:nvCxnSpPr>
              <p:cNvPr id="6365" name="Google Shape;6365;p209"/>
              <p:cNvCxnSpPr/>
              <p:nvPr/>
            </p:nvCxnSpPr>
            <p:spPr>
              <a:xfrm>
                <a:off x="2844745" y="3574484"/>
                <a:ext cx="0" cy="603000"/>
              </a:xfrm>
              <a:prstGeom prst="straightConnector1">
                <a:avLst/>
              </a:prstGeom>
              <a:noFill/>
              <a:ln w="12700" cap="rnd" cmpd="sng">
                <a:solidFill>
                  <a:srgbClr val="BFBFBF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6366" name="Google Shape;6366;p209"/>
              <p:cNvGrpSpPr/>
              <p:nvPr/>
            </p:nvGrpSpPr>
            <p:grpSpPr>
              <a:xfrm>
                <a:off x="1458071" y="3521337"/>
                <a:ext cx="984980" cy="740349"/>
                <a:chOff x="611928" y="3022476"/>
                <a:chExt cx="2341846" cy="1760220"/>
              </a:xfrm>
            </p:grpSpPr>
            <p:sp>
              <p:nvSpPr>
                <p:cNvPr id="6367" name="Google Shape;6367;p209"/>
                <p:cNvSpPr/>
                <p:nvPr/>
              </p:nvSpPr>
              <p:spPr>
                <a:xfrm>
                  <a:off x="1739012" y="3849656"/>
                  <a:ext cx="752475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475" h="228600" extrusionOk="0">
                      <a:moveTo>
                        <a:pt x="545354" y="7144"/>
                      </a:moveTo>
                      <a:lnTo>
                        <a:pt x="237515" y="7144"/>
                      </a:lnTo>
                      <a:cubicBezTo>
                        <a:pt x="274511" y="137741"/>
                        <a:pt x="224809" y="156467"/>
                        <a:pt x="7144" y="156467"/>
                      </a:cubicBezTo>
                      <a:lnTo>
                        <a:pt x="7144" y="224857"/>
                      </a:lnTo>
                      <a:lnTo>
                        <a:pt x="747332" y="224857"/>
                      </a:lnTo>
                      <a:lnTo>
                        <a:pt x="747332" y="156477"/>
                      </a:lnTo>
                      <a:cubicBezTo>
                        <a:pt x="529657" y="156477"/>
                        <a:pt x="508311" y="137817"/>
                        <a:pt x="545344" y="7153"/>
                      </a:cubicBezTo>
                    </a:path>
                  </a:pathLst>
                </a:custGeom>
                <a:solidFill>
                  <a:srgbClr val="7A7A7A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68" name="Google Shape;6368;p209"/>
                <p:cNvSpPr/>
                <p:nvPr/>
              </p:nvSpPr>
              <p:spPr>
                <a:xfrm>
                  <a:off x="1543081" y="3022476"/>
                  <a:ext cx="1143000" cy="8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00" h="838200" extrusionOk="0">
                      <a:moveTo>
                        <a:pt x="1070802" y="7144"/>
                      </a:moveTo>
                      <a:lnTo>
                        <a:pt x="68658" y="7144"/>
                      </a:lnTo>
                      <a:cubicBezTo>
                        <a:pt x="34120" y="8500"/>
                        <a:pt x="6887" y="37032"/>
                        <a:pt x="7146" y="71599"/>
                      </a:cubicBezTo>
                      <a:lnTo>
                        <a:pt x="7146" y="770449"/>
                      </a:lnTo>
                      <a:cubicBezTo>
                        <a:pt x="6997" y="804881"/>
                        <a:pt x="34244" y="833193"/>
                        <a:pt x="68658" y="834361"/>
                      </a:cubicBezTo>
                      <a:lnTo>
                        <a:pt x="1070802" y="834361"/>
                      </a:lnTo>
                      <a:cubicBezTo>
                        <a:pt x="1104787" y="834361"/>
                        <a:pt x="1139201" y="804253"/>
                        <a:pt x="1139201" y="770449"/>
                      </a:cubicBezTo>
                      <a:lnTo>
                        <a:pt x="1139201" y="71599"/>
                      </a:lnTo>
                      <a:cubicBezTo>
                        <a:pt x="1139201" y="37509"/>
                        <a:pt x="1104816" y="7144"/>
                        <a:pt x="1070802" y="7144"/>
                      </a:cubicBezTo>
                    </a:path>
                  </a:pathLst>
                </a:custGeom>
                <a:solidFill>
                  <a:srgbClr val="A0A1A2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69" name="Google Shape;6369;p209"/>
                <p:cNvSpPr/>
                <p:nvPr/>
              </p:nvSpPr>
              <p:spPr>
                <a:xfrm>
                  <a:off x="1543052" y="3022543"/>
                  <a:ext cx="1076325" cy="8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325" h="838200" extrusionOk="0">
                      <a:moveTo>
                        <a:pt x="1071507" y="7144"/>
                      </a:moveTo>
                      <a:cubicBezTo>
                        <a:pt x="1071259" y="7144"/>
                        <a:pt x="1071031" y="7144"/>
                        <a:pt x="1070802" y="7144"/>
                      </a:cubicBezTo>
                      <a:lnTo>
                        <a:pt x="68658" y="7144"/>
                      </a:lnTo>
                      <a:cubicBezTo>
                        <a:pt x="34130" y="8490"/>
                        <a:pt x="6898" y="37004"/>
                        <a:pt x="7145" y="71561"/>
                      </a:cubicBezTo>
                      <a:lnTo>
                        <a:pt x="7145" y="770382"/>
                      </a:lnTo>
                      <a:cubicBezTo>
                        <a:pt x="6982" y="804824"/>
                        <a:pt x="34235" y="833155"/>
                        <a:pt x="68658" y="834323"/>
                      </a:cubicBezTo>
                      <a:lnTo>
                        <a:pt x="92470" y="834323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70" name="Google Shape;6370;p209"/>
                <p:cNvSpPr/>
                <p:nvPr/>
              </p:nvSpPr>
              <p:spPr>
                <a:xfrm>
                  <a:off x="1628865" y="3109601"/>
                  <a:ext cx="971550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50" h="666750" extrusionOk="0">
                      <a:moveTo>
                        <a:pt x="965044" y="7144"/>
                      </a:moveTo>
                      <a:lnTo>
                        <a:pt x="965044" y="660140"/>
                      </a:lnTo>
                      <a:lnTo>
                        <a:pt x="7144" y="660140"/>
                      </a:lnTo>
                      <a:lnTo>
                        <a:pt x="7144" y="7144"/>
                      </a:lnTo>
                      <a:lnTo>
                        <a:pt x="965044" y="7144"/>
                      </a:lnTo>
                      <a:close/>
                    </a:path>
                  </a:pathLst>
                </a:custGeom>
                <a:solidFill>
                  <a:srgbClr val="59B4D9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71" name="Google Shape;6371;p209"/>
                <p:cNvSpPr/>
                <p:nvPr/>
              </p:nvSpPr>
              <p:spPr>
                <a:xfrm>
                  <a:off x="1628865" y="3108306"/>
                  <a:ext cx="885825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825" h="666750" extrusionOk="0">
                      <a:moveTo>
                        <a:pt x="7144" y="661435"/>
                      </a:moveTo>
                      <a:lnTo>
                        <a:pt x="8458" y="661435"/>
                      </a:lnTo>
                      <a:lnTo>
                        <a:pt x="8458" y="8458"/>
                      </a:lnTo>
                      <a:lnTo>
                        <a:pt x="884215" y="7144"/>
                      </a:lnTo>
                      <a:lnTo>
                        <a:pt x="884263" y="7144"/>
                      </a:lnTo>
                      <a:lnTo>
                        <a:pt x="7144" y="8458"/>
                      </a:lnTo>
                      <a:lnTo>
                        <a:pt x="7144" y="661435"/>
                      </a:lnTo>
                      <a:close/>
                    </a:path>
                  </a:pathLst>
                </a:custGeom>
                <a:solidFill>
                  <a:srgbClr val="59B4D9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72" name="Google Shape;6372;p209"/>
                <p:cNvSpPr/>
                <p:nvPr/>
              </p:nvSpPr>
              <p:spPr>
                <a:xfrm>
                  <a:off x="1739012" y="3998951"/>
                  <a:ext cx="752475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475" h="76200" extrusionOk="0">
                      <a:moveTo>
                        <a:pt x="7144" y="7144"/>
                      </a:moveTo>
                      <a:lnTo>
                        <a:pt x="747332" y="7144"/>
                      </a:lnTo>
                      <a:lnTo>
                        <a:pt x="747332" y="75543"/>
                      </a:lnTo>
                      <a:lnTo>
                        <a:pt x="7144" y="75543"/>
                      </a:lnTo>
                      <a:close/>
                    </a:path>
                  </a:pathLst>
                </a:custGeom>
                <a:solidFill>
                  <a:srgbClr val="A0A1A2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73" name="Google Shape;6373;p209"/>
                <p:cNvSpPr/>
                <p:nvPr/>
              </p:nvSpPr>
              <p:spPr>
                <a:xfrm>
                  <a:off x="2088675" y="3053833"/>
                  <a:ext cx="3810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38100" extrusionOk="0">
                      <a:moveTo>
                        <a:pt x="39281" y="23222"/>
                      </a:moveTo>
                      <a:cubicBezTo>
                        <a:pt x="39272" y="32096"/>
                        <a:pt x="32080" y="39286"/>
                        <a:pt x="23203" y="39281"/>
                      </a:cubicBezTo>
                      <a:cubicBezTo>
                        <a:pt x="14326" y="39276"/>
                        <a:pt x="7134" y="32077"/>
                        <a:pt x="7144" y="23203"/>
                      </a:cubicBezTo>
                      <a:cubicBezTo>
                        <a:pt x="7153" y="14336"/>
                        <a:pt x="14335" y="7149"/>
                        <a:pt x="23203" y="7144"/>
                      </a:cubicBezTo>
                      <a:cubicBezTo>
                        <a:pt x="32080" y="7144"/>
                        <a:pt x="39281" y="14342"/>
                        <a:pt x="39281" y="23222"/>
                      </a:cubicBezTo>
                    </a:path>
                  </a:pathLst>
                </a:custGeom>
                <a:solidFill>
                  <a:srgbClr val="B8D432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74" name="Google Shape;6374;p209"/>
                <p:cNvSpPr/>
                <p:nvPr/>
              </p:nvSpPr>
              <p:spPr>
                <a:xfrm>
                  <a:off x="1628865" y="3109601"/>
                  <a:ext cx="962025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025" h="666750" extrusionOk="0">
                      <a:moveTo>
                        <a:pt x="7144" y="7144"/>
                      </a:moveTo>
                      <a:lnTo>
                        <a:pt x="963159" y="7144"/>
                      </a:lnTo>
                      <a:lnTo>
                        <a:pt x="963159" y="660140"/>
                      </a:lnTo>
                      <a:lnTo>
                        <a:pt x="7144" y="660140"/>
                      </a:lnTo>
                      <a:close/>
                    </a:path>
                  </a:pathLst>
                </a:custGeom>
                <a:solidFill>
                  <a:srgbClr val="1B348E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75" name="Google Shape;6375;p209"/>
                <p:cNvSpPr/>
                <p:nvPr/>
              </p:nvSpPr>
              <p:spPr>
                <a:xfrm>
                  <a:off x="1708532" y="3207547"/>
                  <a:ext cx="247650" cy="40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50" h="400050" extrusionOk="0">
                      <a:moveTo>
                        <a:pt x="7144" y="7144"/>
                      </a:moveTo>
                      <a:lnTo>
                        <a:pt x="246145" y="7144"/>
                      </a:lnTo>
                      <a:lnTo>
                        <a:pt x="246145" y="398945"/>
                      </a:lnTo>
                      <a:lnTo>
                        <a:pt x="7144" y="3989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76" name="Google Shape;6376;p209"/>
                <p:cNvSpPr/>
                <p:nvPr/>
              </p:nvSpPr>
              <p:spPr>
                <a:xfrm>
                  <a:off x="1987367" y="3207547"/>
                  <a:ext cx="447675" cy="20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675" h="209550" extrusionOk="0">
                      <a:moveTo>
                        <a:pt x="7144" y="7144"/>
                      </a:moveTo>
                      <a:lnTo>
                        <a:pt x="445313" y="7144"/>
                      </a:lnTo>
                      <a:lnTo>
                        <a:pt x="445313" y="203044"/>
                      </a:lnTo>
                      <a:lnTo>
                        <a:pt x="7144" y="203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77" name="Google Shape;6377;p209"/>
                <p:cNvSpPr/>
                <p:nvPr/>
              </p:nvSpPr>
              <p:spPr>
                <a:xfrm>
                  <a:off x="1987367" y="3436099"/>
                  <a:ext cx="209550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" h="171450" extrusionOk="0">
                      <a:moveTo>
                        <a:pt x="7144" y="7144"/>
                      </a:moveTo>
                      <a:lnTo>
                        <a:pt x="206312" y="7144"/>
                      </a:lnTo>
                      <a:lnTo>
                        <a:pt x="206312" y="170393"/>
                      </a:lnTo>
                      <a:lnTo>
                        <a:pt x="7144" y="1703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78" name="Google Shape;6378;p209"/>
                <p:cNvSpPr/>
                <p:nvPr/>
              </p:nvSpPr>
              <p:spPr>
                <a:xfrm>
                  <a:off x="2226368" y="3436099"/>
                  <a:ext cx="209550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" h="171450" extrusionOk="0">
                      <a:moveTo>
                        <a:pt x="7144" y="7144"/>
                      </a:moveTo>
                      <a:lnTo>
                        <a:pt x="206311" y="7144"/>
                      </a:lnTo>
                      <a:lnTo>
                        <a:pt x="206311" y="170393"/>
                      </a:lnTo>
                      <a:lnTo>
                        <a:pt x="7144" y="1703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79" name="Google Shape;6379;p209"/>
                <p:cNvSpPr/>
                <p:nvPr/>
              </p:nvSpPr>
              <p:spPr>
                <a:xfrm>
                  <a:off x="914452" y="4562793"/>
                  <a:ext cx="533400" cy="1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161925" extrusionOk="0">
                      <a:moveTo>
                        <a:pt x="387477" y="7144"/>
                      </a:moveTo>
                      <a:lnTo>
                        <a:pt x="169945" y="7144"/>
                      </a:lnTo>
                      <a:cubicBezTo>
                        <a:pt x="196091" y="99431"/>
                        <a:pt x="160973" y="112662"/>
                        <a:pt x="7144" y="112662"/>
                      </a:cubicBezTo>
                      <a:lnTo>
                        <a:pt x="7144" y="160982"/>
                      </a:lnTo>
                      <a:lnTo>
                        <a:pt x="530219" y="160982"/>
                      </a:lnTo>
                      <a:lnTo>
                        <a:pt x="530219" y="112662"/>
                      </a:lnTo>
                      <a:cubicBezTo>
                        <a:pt x="376399" y="112662"/>
                        <a:pt x="361312" y="99479"/>
                        <a:pt x="387487" y="7144"/>
                      </a:cubicBezTo>
                    </a:path>
                  </a:pathLst>
                </a:custGeom>
                <a:solidFill>
                  <a:srgbClr val="7A7A7A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80" name="Google Shape;6380;p209"/>
                <p:cNvSpPr/>
                <p:nvPr/>
              </p:nvSpPr>
              <p:spPr>
                <a:xfrm>
                  <a:off x="775986" y="3978253"/>
                  <a:ext cx="809625" cy="59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625" h="590550" extrusionOk="0">
                      <a:moveTo>
                        <a:pt x="758810" y="7144"/>
                      </a:moveTo>
                      <a:lnTo>
                        <a:pt x="50617" y="7144"/>
                      </a:lnTo>
                      <a:cubicBezTo>
                        <a:pt x="26206" y="8096"/>
                        <a:pt x="6962" y="28261"/>
                        <a:pt x="7145" y="52692"/>
                      </a:cubicBezTo>
                      <a:lnTo>
                        <a:pt x="7145" y="546545"/>
                      </a:lnTo>
                      <a:cubicBezTo>
                        <a:pt x="7038" y="570881"/>
                        <a:pt x="26297" y="590893"/>
                        <a:pt x="50617" y="591712"/>
                      </a:cubicBezTo>
                      <a:lnTo>
                        <a:pt x="758801" y="591712"/>
                      </a:lnTo>
                      <a:cubicBezTo>
                        <a:pt x="782813" y="591712"/>
                        <a:pt x="807140" y="570433"/>
                        <a:pt x="807140" y="546545"/>
                      </a:cubicBezTo>
                      <a:lnTo>
                        <a:pt x="807140" y="52692"/>
                      </a:lnTo>
                      <a:cubicBezTo>
                        <a:pt x="805064" y="27375"/>
                        <a:pt x="784198" y="7715"/>
                        <a:pt x="758801" y="7144"/>
                      </a:cubicBezTo>
                    </a:path>
                  </a:pathLst>
                </a:custGeom>
                <a:solidFill>
                  <a:srgbClr val="A0A1A2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81" name="Google Shape;6381;p209"/>
                <p:cNvSpPr/>
                <p:nvPr/>
              </p:nvSpPr>
              <p:spPr>
                <a:xfrm>
                  <a:off x="775976" y="3978300"/>
                  <a:ext cx="762000" cy="59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0" h="590550" extrusionOk="0">
                      <a:moveTo>
                        <a:pt x="759315" y="7144"/>
                      </a:moveTo>
                      <a:cubicBezTo>
                        <a:pt x="759144" y="7144"/>
                        <a:pt x="758982" y="7144"/>
                        <a:pt x="758820" y="7144"/>
                      </a:cubicBezTo>
                      <a:lnTo>
                        <a:pt x="50617" y="7144"/>
                      </a:lnTo>
                      <a:cubicBezTo>
                        <a:pt x="26204" y="8096"/>
                        <a:pt x="6957" y="28261"/>
                        <a:pt x="7145" y="52692"/>
                      </a:cubicBezTo>
                      <a:lnTo>
                        <a:pt x="7145" y="546526"/>
                      </a:lnTo>
                      <a:cubicBezTo>
                        <a:pt x="7028" y="570871"/>
                        <a:pt x="26289" y="590883"/>
                        <a:pt x="50617" y="591712"/>
                      </a:cubicBezTo>
                      <a:lnTo>
                        <a:pt x="67467" y="591712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82" name="Google Shape;6382;p209"/>
                <p:cNvSpPr/>
                <p:nvPr/>
              </p:nvSpPr>
              <p:spPr>
                <a:xfrm>
                  <a:off x="836613" y="4039822"/>
                  <a:ext cx="685800" cy="4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466725" extrusionOk="0">
                      <a:moveTo>
                        <a:pt x="684066" y="7144"/>
                      </a:moveTo>
                      <a:lnTo>
                        <a:pt x="684066" y="468592"/>
                      </a:lnTo>
                      <a:lnTo>
                        <a:pt x="7144" y="468592"/>
                      </a:lnTo>
                      <a:lnTo>
                        <a:pt x="7144" y="7144"/>
                      </a:lnTo>
                      <a:lnTo>
                        <a:pt x="684066" y="7144"/>
                      </a:lnTo>
                      <a:close/>
                    </a:path>
                  </a:pathLst>
                </a:custGeom>
                <a:solidFill>
                  <a:srgbClr val="59B4D9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83" name="Google Shape;6383;p209"/>
                <p:cNvSpPr/>
                <p:nvPr/>
              </p:nvSpPr>
              <p:spPr>
                <a:xfrm>
                  <a:off x="836613" y="4038908"/>
                  <a:ext cx="628650" cy="4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50" h="476250" extrusionOk="0">
                      <a:moveTo>
                        <a:pt x="7144" y="469506"/>
                      </a:moveTo>
                      <a:lnTo>
                        <a:pt x="8077" y="469506"/>
                      </a:lnTo>
                      <a:lnTo>
                        <a:pt x="8077" y="8068"/>
                      </a:lnTo>
                      <a:lnTo>
                        <a:pt x="626945" y="7144"/>
                      </a:lnTo>
                      <a:lnTo>
                        <a:pt x="626983" y="7144"/>
                      </a:lnTo>
                      <a:lnTo>
                        <a:pt x="7144" y="8068"/>
                      </a:lnTo>
                      <a:lnTo>
                        <a:pt x="7144" y="469506"/>
                      </a:lnTo>
                      <a:close/>
                    </a:path>
                  </a:pathLst>
                </a:custGeom>
                <a:solidFill>
                  <a:srgbClr val="59B4D9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84" name="Google Shape;6384;p209"/>
                <p:cNvSpPr/>
                <p:nvPr/>
              </p:nvSpPr>
              <p:spPr>
                <a:xfrm>
                  <a:off x="914452" y="4668291"/>
                  <a:ext cx="533400" cy="5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57150" extrusionOk="0">
                      <a:moveTo>
                        <a:pt x="7144" y="7144"/>
                      </a:moveTo>
                      <a:lnTo>
                        <a:pt x="530209" y="7144"/>
                      </a:lnTo>
                      <a:lnTo>
                        <a:pt x="530209" y="55483"/>
                      </a:lnTo>
                      <a:lnTo>
                        <a:pt x="7144" y="55483"/>
                      </a:lnTo>
                      <a:close/>
                    </a:path>
                  </a:pathLst>
                </a:custGeom>
                <a:solidFill>
                  <a:srgbClr val="A0A1A2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85" name="Google Shape;6385;p209"/>
                <p:cNvSpPr/>
                <p:nvPr/>
              </p:nvSpPr>
              <p:spPr>
                <a:xfrm>
                  <a:off x="1161549" y="4000408"/>
                  <a:ext cx="2857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" h="28575" extrusionOk="0">
                      <a:moveTo>
                        <a:pt x="29851" y="18507"/>
                      </a:moveTo>
                      <a:cubicBezTo>
                        <a:pt x="29846" y="24775"/>
                        <a:pt x="24758" y="29861"/>
                        <a:pt x="18488" y="29851"/>
                      </a:cubicBezTo>
                      <a:cubicBezTo>
                        <a:pt x="12218" y="29842"/>
                        <a:pt x="7138" y="24755"/>
                        <a:pt x="7144" y="18488"/>
                      </a:cubicBezTo>
                      <a:cubicBezTo>
                        <a:pt x="7149" y="12221"/>
                        <a:pt x="12225" y="7153"/>
                        <a:pt x="18488" y="7144"/>
                      </a:cubicBezTo>
                      <a:cubicBezTo>
                        <a:pt x="24764" y="7144"/>
                        <a:pt x="29851" y="12230"/>
                        <a:pt x="29851" y="18507"/>
                      </a:cubicBezTo>
                    </a:path>
                  </a:pathLst>
                </a:custGeom>
                <a:solidFill>
                  <a:srgbClr val="B8D432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86" name="Google Shape;6386;p209"/>
                <p:cNvSpPr/>
                <p:nvPr/>
              </p:nvSpPr>
              <p:spPr>
                <a:xfrm>
                  <a:off x="1896499" y="3791225"/>
                  <a:ext cx="1057275" cy="4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5" h="438150" extrusionOk="0">
                      <a:moveTo>
                        <a:pt x="987751" y="291860"/>
                      </a:moveTo>
                      <a:cubicBezTo>
                        <a:pt x="986875" y="291860"/>
                        <a:pt x="986113" y="292060"/>
                        <a:pt x="985236" y="292089"/>
                      </a:cubicBezTo>
                      <a:cubicBezTo>
                        <a:pt x="1006763" y="215336"/>
                        <a:pt x="961986" y="135669"/>
                        <a:pt x="885233" y="114147"/>
                      </a:cubicBezTo>
                      <a:cubicBezTo>
                        <a:pt x="837046" y="100634"/>
                        <a:pt x="785297" y="113050"/>
                        <a:pt x="748483" y="146956"/>
                      </a:cubicBezTo>
                      <a:cubicBezTo>
                        <a:pt x="721032" y="45984"/>
                        <a:pt x="616933" y="-13622"/>
                        <a:pt x="515959" y="13825"/>
                      </a:cubicBezTo>
                      <a:cubicBezTo>
                        <a:pt x="439711" y="34552"/>
                        <a:pt x="384323" y="100426"/>
                        <a:pt x="377008" y="179103"/>
                      </a:cubicBezTo>
                      <a:cubicBezTo>
                        <a:pt x="375427" y="178808"/>
                        <a:pt x="373865" y="178579"/>
                        <a:pt x="372245" y="178341"/>
                      </a:cubicBezTo>
                      <a:cubicBezTo>
                        <a:pt x="313791" y="124337"/>
                        <a:pt x="222617" y="127949"/>
                        <a:pt x="168611" y="186409"/>
                      </a:cubicBezTo>
                      <a:cubicBezTo>
                        <a:pt x="154790" y="201373"/>
                        <a:pt x="144293" y="219089"/>
                        <a:pt x="137826" y="238406"/>
                      </a:cubicBezTo>
                      <a:cubicBezTo>
                        <a:pt x="127481" y="234786"/>
                        <a:pt x="116604" y="232938"/>
                        <a:pt x="105650" y="232919"/>
                      </a:cubicBezTo>
                      <a:cubicBezTo>
                        <a:pt x="52367" y="231814"/>
                        <a:pt x="8276" y="274115"/>
                        <a:pt x="7171" y="327398"/>
                      </a:cubicBezTo>
                      <a:cubicBezTo>
                        <a:pt x="7162" y="327960"/>
                        <a:pt x="7152" y="328512"/>
                        <a:pt x="7152" y="329074"/>
                      </a:cubicBezTo>
                      <a:cubicBezTo>
                        <a:pt x="6447" y="383700"/>
                        <a:pt x="49920" y="428677"/>
                        <a:pt x="104536" y="429830"/>
                      </a:cubicBezTo>
                      <a:lnTo>
                        <a:pt x="336289" y="429830"/>
                      </a:lnTo>
                      <a:cubicBezTo>
                        <a:pt x="342404" y="437097"/>
                        <a:pt x="348776" y="429830"/>
                        <a:pt x="355148" y="429830"/>
                      </a:cubicBezTo>
                      <a:lnTo>
                        <a:pt x="987751" y="429830"/>
                      </a:lnTo>
                      <a:cubicBezTo>
                        <a:pt x="1025851" y="429830"/>
                        <a:pt x="1056741" y="398940"/>
                        <a:pt x="1056741" y="360840"/>
                      </a:cubicBezTo>
                      <a:cubicBezTo>
                        <a:pt x="1056741" y="322740"/>
                        <a:pt x="1025851" y="291851"/>
                        <a:pt x="987751" y="291851"/>
                      </a:cubicBezTo>
                      <a:close/>
                    </a:path>
                  </a:pathLst>
                </a:custGeom>
                <a:solidFill>
                  <a:srgbClr val="CBEBF5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87" name="Google Shape;6387;p209"/>
                <p:cNvSpPr/>
                <p:nvPr/>
              </p:nvSpPr>
              <p:spPr>
                <a:xfrm>
                  <a:off x="611928" y="4716021"/>
                  <a:ext cx="1743075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075" h="66675" extrusionOk="0">
                      <a:moveTo>
                        <a:pt x="7144" y="7144"/>
                      </a:moveTo>
                      <a:lnTo>
                        <a:pt x="1739894" y="7144"/>
                      </a:lnTo>
                      <a:lnTo>
                        <a:pt x="1739894" y="67885"/>
                      </a:lnTo>
                      <a:lnTo>
                        <a:pt x="7144" y="67885"/>
                      </a:lnTo>
                      <a:close/>
                    </a:path>
                  </a:pathLst>
                </a:custGeom>
                <a:solidFill>
                  <a:srgbClr val="6A6A6A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88" name="Google Shape;6388;p209"/>
                <p:cNvSpPr/>
                <p:nvPr/>
              </p:nvSpPr>
              <p:spPr>
                <a:xfrm>
                  <a:off x="1751899" y="4567850"/>
                  <a:ext cx="200025" cy="1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25" h="161925" extrusionOk="0">
                      <a:moveTo>
                        <a:pt x="194520" y="23689"/>
                      </a:moveTo>
                      <a:lnTo>
                        <a:pt x="158191" y="23689"/>
                      </a:lnTo>
                      <a:lnTo>
                        <a:pt x="161049" y="7144"/>
                      </a:lnTo>
                      <a:lnTo>
                        <a:pt x="7144" y="7144"/>
                      </a:lnTo>
                      <a:lnTo>
                        <a:pt x="37871" y="155315"/>
                      </a:lnTo>
                      <a:lnTo>
                        <a:pt x="135617" y="155315"/>
                      </a:lnTo>
                      <a:lnTo>
                        <a:pt x="138474" y="138398"/>
                      </a:lnTo>
                      <a:lnTo>
                        <a:pt x="194482" y="138398"/>
                      </a:lnTo>
                      <a:close/>
                      <a:moveTo>
                        <a:pt x="171717" y="115595"/>
                      </a:moveTo>
                      <a:lnTo>
                        <a:pt x="142427" y="115595"/>
                      </a:lnTo>
                      <a:lnTo>
                        <a:pt x="154286" y="46482"/>
                      </a:lnTo>
                      <a:lnTo>
                        <a:pt x="171726" y="46482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89" name="Google Shape;6389;p209"/>
                <p:cNvSpPr/>
                <p:nvPr/>
              </p:nvSpPr>
              <p:spPr>
                <a:xfrm>
                  <a:off x="1283479" y="4269051"/>
                  <a:ext cx="171450" cy="18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" h="180975" extrusionOk="0">
                      <a:moveTo>
                        <a:pt x="164706" y="7144"/>
                      </a:moveTo>
                      <a:lnTo>
                        <a:pt x="7144" y="17667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90" name="Google Shape;6390;p209"/>
                <p:cNvSpPr/>
                <p:nvPr/>
              </p:nvSpPr>
              <p:spPr>
                <a:xfrm>
                  <a:off x="1067233" y="3108887"/>
                  <a:ext cx="571500" cy="13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00" h="1304925" extrusionOk="0">
                      <a:moveTo>
                        <a:pt x="568776" y="660854"/>
                      </a:moveTo>
                      <a:lnTo>
                        <a:pt x="7144" y="1305058"/>
                      </a:lnTo>
                      <a:lnTo>
                        <a:pt x="7144" y="937165"/>
                      </a:lnTo>
                      <a:lnTo>
                        <a:pt x="568785" y="7144"/>
                      </a:lnTo>
                      <a:lnTo>
                        <a:pt x="568776" y="660854"/>
                      </a:lnTo>
                      <a:close/>
                    </a:path>
                  </a:pathLst>
                </a:custGeom>
                <a:solidFill>
                  <a:srgbClr val="0072C6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91" name="Google Shape;6391;p209"/>
                <p:cNvSpPr/>
                <p:nvPr/>
              </p:nvSpPr>
              <p:spPr>
                <a:xfrm>
                  <a:off x="1513536" y="3109601"/>
                  <a:ext cx="1085850" cy="124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850" h="1247775" extrusionOk="0">
                      <a:moveTo>
                        <a:pt x="7144" y="1241012"/>
                      </a:moveTo>
                      <a:lnTo>
                        <a:pt x="1080373" y="660140"/>
                      </a:lnTo>
                      <a:lnTo>
                        <a:pt x="1080373" y="7144"/>
                      </a:lnTo>
                      <a:lnTo>
                        <a:pt x="7144" y="937365"/>
                      </a:lnTo>
                      <a:lnTo>
                        <a:pt x="7144" y="1241012"/>
                      </a:lnTo>
                      <a:close/>
                    </a:path>
                  </a:pathLst>
                </a:custGeom>
                <a:solidFill>
                  <a:srgbClr val="0072C6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92" name="Google Shape;6392;p209"/>
                <p:cNvSpPr/>
                <p:nvPr/>
              </p:nvSpPr>
              <p:spPr>
                <a:xfrm>
                  <a:off x="759956" y="3220831"/>
                  <a:ext cx="828675" cy="51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675" h="514350" extrusionOk="0">
                      <a:moveTo>
                        <a:pt x="728872" y="499971"/>
                      </a:moveTo>
                      <a:cubicBezTo>
                        <a:pt x="790562" y="489152"/>
                        <a:pt x="831799" y="430371"/>
                        <a:pt x="820979" y="368680"/>
                      </a:cubicBezTo>
                      <a:cubicBezTo>
                        <a:pt x="811467" y="314435"/>
                        <a:pt x="764354" y="274866"/>
                        <a:pt x="709279" y="274867"/>
                      </a:cubicBezTo>
                      <a:lnTo>
                        <a:pt x="708146" y="274867"/>
                      </a:lnTo>
                      <a:cubicBezTo>
                        <a:pt x="708784" y="267656"/>
                        <a:pt x="709098" y="260370"/>
                        <a:pt x="709098" y="253007"/>
                      </a:cubicBezTo>
                      <a:cubicBezTo>
                        <a:pt x="709100" y="117222"/>
                        <a:pt x="599027" y="7146"/>
                        <a:pt x="463243" y="7144"/>
                      </a:cubicBezTo>
                      <a:cubicBezTo>
                        <a:pt x="357575" y="7142"/>
                        <a:pt x="263725" y="74659"/>
                        <a:pt x="230134" y="174845"/>
                      </a:cubicBezTo>
                      <a:cubicBezTo>
                        <a:pt x="212471" y="168693"/>
                        <a:pt x="193905" y="165536"/>
                        <a:pt x="175203" y="165501"/>
                      </a:cubicBezTo>
                      <a:cubicBezTo>
                        <a:pt x="82372" y="165501"/>
                        <a:pt x="7144" y="244215"/>
                        <a:pt x="7144" y="337017"/>
                      </a:cubicBezTo>
                      <a:cubicBezTo>
                        <a:pt x="7144" y="429819"/>
                        <a:pt x="82391" y="508572"/>
                        <a:pt x="175203" y="508572"/>
                      </a:cubicBezTo>
                      <a:lnTo>
                        <a:pt x="175431" y="508572"/>
                      </a:lnTo>
                      <a:cubicBezTo>
                        <a:pt x="175431" y="508572"/>
                        <a:pt x="728234" y="500085"/>
                        <a:pt x="728872" y="499971"/>
                      </a:cubicBezTo>
                      <a:close/>
                    </a:path>
                  </a:pathLst>
                </a:custGeom>
                <a:solidFill>
                  <a:srgbClr val="CBEBF5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93" name="Google Shape;6393;p209"/>
                <p:cNvSpPr/>
                <p:nvPr/>
              </p:nvSpPr>
              <p:spPr>
                <a:xfrm>
                  <a:off x="1067233" y="4038908"/>
                  <a:ext cx="457200" cy="31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" h="314325" extrusionOk="0">
                      <a:moveTo>
                        <a:pt x="7144" y="7144"/>
                      </a:moveTo>
                      <a:lnTo>
                        <a:pt x="453447" y="7144"/>
                      </a:lnTo>
                      <a:lnTo>
                        <a:pt x="453447" y="311706"/>
                      </a:lnTo>
                      <a:lnTo>
                        <a:pt x="7144" y="311706"/>
                      </a:lnTo>
                      <a:close/>
                    </a:path>
                  </a:pathLst>
                </a:custGeom>
                <a:solidFill>
                  <a:srgbClr val="1B348E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94" name="Google Shape;6394;p209"/>
                <p:cNvSpPr/>
                <p:nvPr/>
              </p:nvSpPr>
              <p:spPr>
                <a:xfrm>
                  <a:off x="1104428" y="4084590"/>
                  <a:ext cx="123825" cy="19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25" h="190500" extrusionOk="0">
                      <a:moveTo>
                        <a:pt x="7144" y="7144"/>
                      </a:moveTo>
                      <a:lnTo>
                        <a:pt x="118720" y="7144"/>
                      </a:lnTo>
                      <a:lnTo>
                        <a:pt x="118720" y="189881"/>
                      </a:lnTo>
                      <a:lnTo>
                        <a:pt x="7144" y="1898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95" name="Google Shape;6395;p209"/>
                <p:cNvSpPr/>
                <p:nvPr/>
              </p:nvSpPr>
              <p:spPr>
                <a:xfrm>
                  <a:off x="1234597" y="4084590"/>
                  <a:ext cx="209550" cy="1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" h="104775" extrusionOk="0">
                      <a:moveTo>
                        <a:pt x="7144" y="7144"/>
                      </a:moveTo>
                      <a:lnTo>
                        <a:pt x="211703" y="7144"/>
                      </a:lnTo>
                      <a:lnTo>
                        <a:pt x="211703" y="98517"/>
                      </a:lnTo>
                      <a:lnTo>
                        <a:pt x="7144" y="985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96" name="Google Shape;6396;p209"/>
                <p:cNvSpPr/>
                <p:nvPr/>
              </p:nvSpPr>
              <p:spPr>
                <a:xfrm>
                  <a:off x="1234597" y="4191184"/>
                  <a:ext cx="104775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" h="85725" extrusionOk="0">
                      <a:moveTo>
                        <a:pt x="7144" y="7144"/>
                      </a:moveTo>
                      <a:lnTo>
                        <a:pt x="100127" y="7144"/>
                      </a:lnTo>
                      <a:lnTo>
                        <a:pt x="100127" y="83287"/>
                      </a:lnTo>
                      <a:lnTo>
                        <a:pt x="7144" y="83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97" name="Google Shape;6397;p209"/>
                <p:cNvSpPr/>
                <p:nvPr/>
              </p:nvSpPr>
              <p:spPr>
                <a:xfrm>
                  <a:off x="1346172" y="4191184"/>
                  <a:ext cx="104775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" h="85725" extrusionOk="0">
                      <a:moveTo>
                        <a:pt x="7144" y="7144"/>
                      </a:moveTo>
                      <a:lnTo>
                        <a:pt x="100127" y="7144"/>
                      </a:lnTo>
                      <a:lnTo>
                        <a:pt x="100127" y="83287"/>
                      </a:lnTo>
                      <a:lnTo>
                        <a:pt x="7144" y="83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98" name="Google Shape;6398;p209"/>
                <p:cNvSpPr/>
                <p:nvPr/>
              </p:nvSpPr>
              <p:spPr>
                <a:xfrm>
                  <a:off x="960658" y="4117804"/>
                  <a:ext cx="457200" cy="31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" h="314325" extrusionOk="0">
                      <a:moveTo>
                        <a:pt x="7144" y="7144"/>
                      </a:moveTo>
                      <a:lnTo>
                        <a:pt x="453447" y="7144"/>
                      </a:lnTo>
                      <a:lnTo>
                        <a:pt x="453447" y="311706"/>
                      </a:lnTo>
                      <a:lnTo>
                        <a:pt x="7144" y="311706"/>
                      </a:lnTo>
                      <a:close/>
                    </a:path>
                  </a:pathLst>
                </a:custGeom>
                <a:solidFill>
                  <a:srgbClr val="495DA5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99" name="Google Shape;6399;p209"/>
                <p:cNvSpPr/>
                <p:nvPr/>
              </p:nvSpPr>
              <p:spPr>
                <a:xfrm>
                  <a:off x="997853" y="4163495"/>
                  <a:ext cx="342900" cy="19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0" h="190500" extrusionOk="0">
                      <a:moveTo>
                        <a:pt x="341871" y="7144"/>
                      </a:moveTo>
                      <a:lnTo>
                        <a:pt x="7144" y="7144"/>
                      </a:lnTo>
                      <a:lnTo>
                        <a:pt x="7144" y="189881"/>
                      </a:lnTo>
                      <a:lnTo>
                        <a:pt x="144580" y="189881"/>
                      </a:lnTo>
                      <a:lnTo>
                        <a:pt x="144580" y="98508"/>
                      </a:lnTo>
                      <a:lnTo>
                        <a:pt x="341871" y="98508"/>
                      </a:lnTo>
                      <a:lnTo>
                        <a:pt x="341871" y="7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400" name="Google Shape;6400;p209"/>
                <p:cNvSpPr/>
                <p:nvPr/>
              </p:nvSpPr>
              <p:spPr>
                <a:xfrm>
                  <a:off x="1128021" y="4270089"/>
                  <a:ext cx="104775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" h="85725" extrusionOk="0">
                      <a:moveTo>
                        <a:pt x="7144" y="7144"/>
                      </a:moveTo>
                      <a:lnTo>
                        <a:pt x="100127" y="7144"/>
                      </a:lnTo>
                      <a:lnTo>
                        <a:pt x="100127" y="83287"/>
                      </a:lnTo>
                      <a:lnTo>
                        <a:pt x="7144" y="83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401" name="Google Shape;6401;p209"/>
                <p:cNvSpPr/>
                <p:nvPr/>
              </p:nvSpPr>
              <p:spPr>
                <a:xfrm>
                  <a:off x="1239597" y="4270089"/>
                  <a:ext cx="104775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" h="85725" extrusionOk="0">
                      <a:moveTo>
                        <a:pt x="7144" y="7144"/>
                      </a:moveTo>
                      <a:lnTo>
                        <a:pt x="100127" y="7144"/>
                      </a:lnTo>
                      <a:lnTo>
                        <a:pt x="100127" y="83287"/>
                      </a:lnTo>
                      <a:lnTo>
                        <a:pt x="7144" y="83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402" name="Google Shape;6402;p209"/>
                <p:cNvSpPr/>
                <p:nvPr/>
              </p:nvSpPr>
              <p:spPr>
                <a:xfrm>
                  <a:off x="836613" y="4196709"/>
                  <a:ext cx="457200" cy="31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" h="314325" extrusionOk="0">
                      <a:moveTo>
                        <a:pt x="7144" y="7144"/>
                      </a:moveTo>
                      <a:lnTo>
                        <a:pt x="453447" y="7144"/>
                      </a:lnTo>
                      <a:lnTo>
                        <a:pt x="453447" y="311706"/>
                      </a:lnTo>
                      <a:lnTo>
                        <a:pt x="7144" y="311706"/>
                      </a:lnTo>
                      <a:close/>
                    </a:path>
                  </a:pathLst>
                </a:custGeom>
                <a:solidFill>
                  <a:srgbClr val="7685BB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403" name="Google Shape;6403;p209"/>
                <p:cNvSpPr/>
                <p:nvPr/>
              </p:nvSpPr>
              <p:spPr>
                <a:xfrm>
                  <a:off x="873809" y="4242391"/>
                  <a:ext cx="123825" cy="19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25" h="190500" extrusionOk="0">
                      <a:moveTo>
                        <a:pt x="7144" y="7144"/>
                      </a:moveTo>
                      <a:lnTo>
                        <a:pt x="118720" y="7144"/>
                      </a:lnTo>
                      <a:lnTo>
                        <a:pt x="118720" y="189881"/>
                      </a:lnTo>
                      <a:lnTo>
                        <a:pt x="7144" y="1898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404" name="Google Shape;6404;p209"/>
                <p:cNvSpPr/>
                <p:nvPr/>
              </p:nvSpPr>
              <p:spPr>
                <a:xfrm>
                  <a:off x="1003977" y="4348994"/>
                  <a:ext cx="104775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" h="85725" extrusionOk="0">
                      <a:moveTo>
                        <a:pt x="7144" y="7144"/>
                      </a:moveTo>
                      <a:lnTo>
                        <a:pt x="100127" y="7144"/>
                      </a:lnTo>
                      <a:lnTo>
                        <a:pt x="100127" y="83287"/>
                      </a:lnTo>
                      <a:lnTo>
                        <a:pt x="7144" y="83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405" name="Google Shape;6405;p209"/>
                <p:cNvSpPr/>
                <p:nvPr/>
              </p:nvSpPr>
              <p:spPr>
                <a:xfrm>
                  <a:off x="1003977" y="4242391"/>
                  <a:ext cx="209550" cy="19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" h="190500" extrusionOk="0">
                      <a:moveTo>
                        <a:pt x="7144" y="7144"/>
                      </a:moveTo>
                      <a:lnTo>
                        <a:pt x="7144" y="98517"/>
                      </a:lnTo>
                      <a:lnTo>
                        <a:pt x="118720" y="98517"/>
                      </a:lnTo>
                      <a:lnTo>
                        <a:pt x="118720" y="189881"/>
                      </a:lnTo>
                      <a:lnTo>
                        <a:pt x="211703" y="189881"/>
                      </a:lnTo>
                      <a:lnTo>
                        <a:pt x="211703" y="7144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406" name="Google Shape;6406;p209"/>
                <p:cNvSpPr/>
                <p:nvPr/>
              </p:nvSpPr>
              <p:spPr>
                <a:xfrm>
                  <a:off x="1231072" y="4220778"/>
                  <a:ext cx="238125" cy="2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25" h="238125" extrusionOk="0">
                      <a:moveTo>
                        <a:pt x="233724" y="120129"/>
                      </a:moveTo>
                      <a:cubicBezTo>
                        <a:pt x="233724" y="182530"/>
                        <a:pt x="183003" y="233115"/>
                        <a:pt x="120434" y="233115"/>
                      </a:cubicBezTo>
                      <a:cubicBezTo>
                        <a:pt x="57866" y="233115"/>
                        <a:pt x="7144" y="182530"/>
                        <a:pt x="7144" y="120129"/>
                      </a:cubicBezTo>
                      <a:cubicBezTo>
                        <a:pt x="7144" y="57729"/>
                        <a:pt x="57866" y="7144"/>
                        <a:pt x="120434" y="7144"/>
                      </a:cubicBezTo>
                      <a:cubicBezTo>
                        <a:pt x="183003" y="7144"/>
                        <a:pt x="233724" y="57729"/>
                        <a:pt x="233724" y="120129"/>
                      </a:cubicBezTo>
                      <a:close/>
                    </a:path>
                  </a:pathLst>
                </a:custGeom>
                <a:solidFill>
                  <a:srgbClr val="D5D841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407" name="Google Shape;6407;p209"/>
                <p:cNvSpPr/>
                <p:nvPr/>
              </p:nvSpPr>
              <p:spPr>
                <a:xfrm>
                  <a:off x="1272327" y="4271832"/>
                  <a:ext cx="57150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0" h="123825" extrusionOk="0">
                      <a:moveTo>
                        <a:pt x="30526" y="123977"/>
                      </a:moveTo>
                      <a:cubicBezTo>
                        <a:pt x="954" y="96574"/>
                        <a:pt x="-804" y="50387"/>
                        <a:pt x="26599" y="20812"/>
                      </a:cubicBezTo>
                      <a:cubicBezTo>
                        <a:pt x="31600" y="15421"/>
                        <a:pt x="37387" y="10811"/>
                        <a:pt x="43765" y="7144"/>
                      </a:cubicBezTo>
                      <a:lnTo>
                        <a:pt x="52947" y="22955"/>
                      </a:lnTo>
                      <a:cubicBezTo>
                        <a:pt x="35983" y="32766"/>
                        <a:pt x="25516" y="50854"/>
                        <a:pt x="25468" y="70447"/>
                      </a:cubicBezTo>
                      <a:cubicBezTo>
                        <a:pt x="25406" y="85706"/>
                        <a:pt x="31775" y="100279"/>
                        <a:pt x="43013" y="1105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408" name="Google Shape;6408;p209"/>
                <p:cNvSpPr/>
                <p:nvPr/>
              </p:nvSpPr>
              <p:spPr>
                <a:xfrm>
                  <a:off x="1277688" y="4263184"/>
                  <a:ext cx="76200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66675" extrusionOk="0">
                      <a:moveTo>
                        <a:pt x="77219" y="7144"/>
                      </a:moveTo>
                      <a:lnTo>
                        <a:pt x="60731" y="38005"/>
                      </a:lnTo>
                      <a:lnTo>
                        <a:pt x="44234" y="68866"/>
                      </a:lnTo>
                      <a:lnTo>
                        <a:pt x="25689" y="39195"/>
                      </a:lnTo>
                      <a:lnTo>
                        <a:pt x="7144" y="9516"/>
                      </a:lnTo>
                      <a:lnTo>
                        <a:pt x="42177" y="8334"/>
                      </a:lnTo>
                      <a:lnTo>
                        <a:pt x="77219" y="7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409" name="Google Shape;6409;p209"/>
                <p:cNvSpPr/>
                <p:nvPr/>
              </p:nvSpPr>
              <p:spPr>
                <a:xfrm>
                  <a:off x="1370595" y="4278824"/>
                  <a:ext cx="57150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0" h="123825" extrusionOk="0">
                      <a:moveTo>
                        <a:pt x="16326" y="124016"/>
                      </a:moveTo>
                      <a:lnTo>
                        <a:pt x="7144" y="108204"/>
                      </a:lnTo>
                      <a:cubicBezTo>
                        <a:pt x="33361" y="93135"/>
                        <a:pt x="42401" y="59674"/>
                        <a:pt x="27337" y="33452"/>
                      </a:cubicBezTo>
                      <a:cubicBezTo>
                        <a:pt x="24586" y="28670"/>
                        <a:pt x="21127" y="24327"/>
                        <a:pt x="17078" y="20574"/>
                      </a:cubicBezTo>
                      <a:lnTo>
                        <a:pt x="29527" y="7144"/>
                      </a:lnTo>
                      <a:cubicBezTo>
                        <a:pt x="59104" y="34538"/>
                        <a:pt x="60874" y="80715"/>
                        <a:pt x="33483" y="110290"/>
                      </a:cubicBezTo>
                      <a:cubicBezTo>
                        <a:pt x="28476" y="115700"/>
                        <a:pt x="22678" y="120320"/>
                        <a:pt x="16288" y="1239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410" name="Google Shape;6410;p209"/>
                <p:cNvSpPr/>
                <p:nvPr/>
              </p:nvSpPr>
              <p:spPr>
                <a:xfrm>
                  <a:off x="1340972" y="4342622"/>
                  <a:ext cx="76200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66675" extrusionOk="0">
                      <a:moveTo>
                        <a:pt x="7144" y="68856"/>
                      </a:moveTo>
                      <a:lnTo>
                        <a:pt x="23632" y="38005"/>
                      </a:lnTo>
                      <a:lnTo>
                        <a:pt x="40119" y="7144"/>
                      </a:lnTo>
                      <a:lnTo>
                        <a:pt x="58674" y="36814"/>
                      </a:lnTo>
                      <a:lnTo>
                        <a:pt x="77219" y="66484"/>
                      </a:lnTo>
                      <a:lnTo>
                        <a:pt x="42177" y="67675"/>
                      </a:lnTo>
                      <a:lnTo>
                        <a:pt x="7144" y="688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9625" tIns="44800" rIns="89625" bIns="44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Quattrocento Sans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  <p:grpSp>
        <p:nvGrpSpPr>
          <p:cNvPr id="6411" name="Google Shape;6411;p209"/>
          <p:cNvGrpSpPr/>
          <p:nvPr/>
        </p:nvGrpSpPr>
        <p:grpSpPr>
          <a:xfrm>
            <a:off x="10061722" y="2210121"/>
            <a:ext cx="2132967" cy="3341857"/>
            <a:chOff x="10061863" y="2210121"/>
            <a:chExt cx="2133180" cy="3341857"/>
          </a:xfrm>
        </p:grpSpPr>
        <p:sp>
          <p:nvSpPr>
            <p:cNvPr id="6412" name="Google Shape;6412;p209"/>
            <p:cNvSpPr/>
            <p:nvPr/>
          </p:nvSpPr>
          <p:spPr>
            <a:xfrm>
              <a:off x="11385337" y="3549079"/>
              <a:ext cx="295275" cy="95250"/>
            </a:xfrm>
            <a:custGeom>
              <a:avLst/>
              <a:gdLst/>
              <a:ahLst/>
              <a:cxnLst/>
              <a:rect l="l" t="t" r="r" b="b"/>
              <a:pathLst>
                <a:path w="295275" h="95250" extrusionOk="0">
                  <a:moveTo>
                    <a:pt x="7144" y="91916"/>
                  </a:moveTo>
                  <a:lnTo>
                    <a:pt x="292894" y="91916"/>
                  </a:lnTo>
                  <a:lnTo>
                    <a:pt x="205264" y="7144"/>
                  </a:lnTo>
                  <a:lnTo>
                    <a:pt x="80486" y="7144"/>
                  </a:lnTo>
                  <a:close/>
                </a:path>
              </a:pathLst>
            </a:custGeom>
            <a:solidFill>
              <a:srgbClr val="BFBFBF">
                <a:alpha val="2784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13" name="Google Shape;6413;p209"/>
            <p:cNvSpPr/>
            <p:nvPr/>
          </p:nvSpPr>
          <p:spPr>
            <a:xfrm>
              <a:off x="11363429" y="3419539"/>
              <a:ext cx="219075" cy="228600"/>
            </a:xfrm>
            <a:custGeom>
              <a:avLst/>
              <a:gdLst/>
              <a:ahLst/>
              <a:cxnLst/>
              <a:rect l="l" t="t" r="r" b="b"/>
              <a:pathLst>
                <a:path w="219075" h="228600" extrusionOk="0">
                  <a:moveTo>
                    <a:pt x="29051" y="221456"/>
                  </a:moveTo>
                  <a:lnTo>
                    <a:pt x="7144" y="136684"/>
                  </a:lnTo>
                  <a:lnTo>
                    <a:pt x="128111" y="7144"/>
                  </a:lnTo>
                  <a:lnTo>
                    <a:pt x="212884" y="7144"/>
                  </a:lnTo>
                  <a:close/>
                </a:path>
              </a:pathLst>
            </a:custGeom>
            <a:solidFill>
              <a:srgbClr val="D8D8D8">
                <a:alpha val="2078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14" name="Google Shape;6414;p209"/>
            <p:cNvSpPr/>
            <p:nvPr/>
          </p:nvSpPr>
          <p:spPr>
            <a:xfrm>
              <a:off x="11483444" y="3287141"/>
              <a:ext cx="95250" cy="142875"/>
            </a:xfrm>
            <a:custGeom>
              <a:avLst/>
              <a:gdLst/>
              <a:ahLst/>
              <a:cxnLst/>
              <a:rect l="l" t="t" r="r" b="b"/>
              <a:pathLst>
                <a:path w="95250" h="142875" extrusionOk="0">
                  <a:moveTo>
                    <a:pt x="7144" y="7144"/>
                  </a:moveTo>
                  <a:lnTo>
                    <a:pt x="92869" y="7144"/>
                  </a:lnTo>
                  <a:lnTo>
                    <a:pt x="92869" y="139541"/>
                  </a:lnTo>
                  <a:lnTo>
                    <a:pt x="8096" y="139541"/>
                  </a:lnTo>
                  <a:close/>
                </a:path>
              </a:pathLst>
            </a:custGeom>
            <a:solidFill>
              <a:srgbClr val="F2F2F2">
                <a:alpha val="7373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15" name="Google Shape;6415;p209"/>
            <p:cNvSpPr/>
            <p:nvPr/>
          </p:nvSpPr>
          <p:spPr>
            <a:xfrm>
              <a:off x="11537737" y="3441446"/>
              <a:ext cx="161925" cy="200025"/>
            </a:xfrm>
            <a:custGeom>
              <a:avLst/>
              <a:gdLst/>
              <a:ahLst/>
              <a:cxnLst/>
              <a:rect l="l" t="t" r="r" b="b"/>
              <a:pathLst>
                <a:path w="161925" h="200025" extrusionOk="0">
                  <a:moveTo>
                    <a:pt x="7144" y="70009"/>
                  </a:moveTo>
                  <a:lnTo>
                    <a:pt x="61436" y="7144"/>
                  </a:lnTo>
                  <a:lnTo>
                    <a:pt x="159544" y="116681"/>
                  </a:lnTo>
                  <a:lnTo>
                    <a:pt x="140494" y="199549"/>
                  </a:lnTo>
                  <a:close/>
                </a:path>
              </a:pathLst>
            </a:custGeom>
            <a:solidFill>
              <a:srgbClr val="D8D8D8">
                <a:alpha val="1765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16" name="Google Shape;6416;p209"/>
            <p:cNvSpPr/>
            <p:nvPr/>
          </p:nvSpPr>
          <p:spPr>
            <a:xfrm>
              <a:off x="11055303" y="4542350"/>
              <a:ext cx="415171" cy="133926"/>
            </a:xfrm>
            <a:custGeom>
              <a:avLst/>
              <a:gdLst/>
              <a:ahLst/>
              <a:cxnLst/>
              <a:rect l="l" t="t" r="r" b="b"/>
              <a:pathLst>
                <a:path w="415171" h="133926" extrusionOk="0">
                  <a:moveTo>
                    <a:pt x="10044" y="129239"/>
                  </a:moveTo>
                  <a:lnTo>
                    <a:pt x="411823" y="129239"/>
                  </a:lnTo>
                  <a:lnTo>
                    <a:pt x="288611" y="10044"/>
                  </a:lnTo>
                  <a:lnTo>
                    <a:pt x="113168" y="10044"/>
                  </a:lnTo>
                  <a:close/>
                </a:path>
              </a:pathLst>
            </a:custGeom>
            <a:solidFill>
              <a:srgbClr val="BFBFBF">
                <a:alpha val="2784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17" name="Google Shape;6417;p209"/>
            <p:cNvSpPr/>
            <p:nvPr/>
          </p:nvSpPr>
          <p:spPr>
            <a:xfrm>
              <a:off x="11024500" y="4360211"/>
              <a:ext cx="308030" cy="321422"/>
            </a:xfrm>
            <a:custGeom>
              <a:avLst/>
              <a:gdLst/>
              <a:ahLst/>
              <a:cxnLst/>
              <a:rect l="l" t="t" r="r" b="b"/>
              <a:pathLst>
                <a:path w="308030" h="321422" extrusionOk="0">
                  <a:moveTo>
                    <a:pt x="40847" y="311378"/>
                  </a:moveTo>
                  <a:lnTo>
                    <a:pt x="10044" y="192184"/>
                  </a:lnTo>
                  <a:lnTo>
                    <a:pt x="180131" y="10044"/>
                  </a:lnTo>
                  <a:lnTo>
                    <a:pt x="299325" y="10044"/>
                  </a:lnTo>
                  <a:close/>
                </a:path>
              </a:pathLst>
            </a:custGeom>
            <a:solidFill>
              <a:srgbClr val="D8D8D8">
                <a:alpha val="2078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18" name="Google Shape;6418;p209"/>
            <p:cNvSpPr/>
            <p:nvPr/>
          </p:nvSpPr>
          <p:spPr>
            <a:xfrm>
              <a:off x="11193247" y="4174054"/>
              <a:ext cx="133926" cy="200889"/>
            </a:xfrm>
            <a:custGeom>
              <a:avLst/>
              <a:gdLst/>
              <a:ahLst/>
              <a:cxnLst/>
              <a:rect l="l" t="t" r="r" b="b"/>
              <a:pathLst>
                <a:path w="133926" h="200889" extrusionOk="0">
                  <a:moveTo>
                    <a:pt x="10044" y="10044"/>
                  </a:moveTo>
                  <a:lnTo>
                    <a:pt x="130578" y="10044"/>
                  </a:lnTo>
                  <a:lnTo>
                    <a:pt x="130578" y="196202"/>
                  </a:lnTo>
                  <a:lnTo>
                    <a:pt x="11384" y="196202"/>
                  </a:lnTo>
                  <a:close/>
                </a:path>
              </a:pathLst>
            </a:custGeom>
            <a:solidFill>
              <a:srgbClr val="F2F2F2">
                <a:alpha val="7373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19" name="Google Shape;6419;p209"/>
            <p:cNvSpPr/>
            <p:nvPr/>
          </p:nvSpPr>
          <p:spPr>
            <a:xfrm>
              <a:off x="11269584" y="4391014"/>
              <a:ext cx="227674" cy="281244"/>
            </a:xfrm>
            <a:custGeom>
              <a:avLst/>
              <a:gdLst/>
              <a:ahLst/>
              <a:cxnLst/>
              <a:rect l="l" t="t" r="r" b="b"/>
              <a:pathLst>
                <a:path w="227674" h="281244" extrusionOk="0">
                  <a:moveTo>
                    <a:pt x="10044" y="98436"/>
                  </a:moveTo>
                  <a:lnTo>
                    <a:pt x="86382" y="10044"/>
                  </a:lnTo>
                  <a:lnTo>
                    <a:pt x="224326" y="164059"/>
                  </a:lnTo>
                  <a:lnTo>
                    <a:pt x="197541" y="280575"/>
                  </a:lnTo>
                  <a:close/>
                </a:path>
              </a:pathLst>
            </a:custGeom>
            <a:solidFill>
              <a:srgbClr val="D8D8D8">
                <a:alpha val="1765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20" name="Google Shape;6420;p209"/>
            <p:cNvSpPr/>
            <p:nvPr/>
          </p:nvSpPr>
          <p:spPr>
            <a:xfrm>
              <a:off x="10128571" y="3721189"/>
              <a:ext cx="899103" cy="290033"/>
            </a:xfrm>
            <a:custGeom>
              <a:avLst/>
              <a:gdLst/>
              <a:ahLst/>
              <a:cxnLst/>
              <a:rect l="l" t="t" r="r" b="b"/>
              <a:pathLst>
                <a:path w="899103" h="290033" extrusionOk="0">
                  <a:moveTo>
                    <a:pt x="21753" y="279882"/>
                  </a:moveTo>
                  <a:lnTo>
                    <a:pt x="891853" y="279882"/>
                  </a:lnTo>
                  <a:lnTo>
                    <a:pt x="625022" y="21753"/>
                  </a:lnTo>
                  <a:lnTo>
                    <a:pt x="245078" y="21753"/>
                  </a:lnTo>
                  <a:close/>
                </a:path>
              </a:pathLst>
            </a:custGeom>
            <a:solidFill>
              <a:srgbClr val="BFBFBF">
                <a:alpha val="2784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21" name="Google Shape;6421;p209"/>
            <p:cNvSpPr/>
            <p:nvPr/>
          </p:nvSpPr>
          <p:spPr>
            <a:xfrm>
              <a:off x="10061863" y="3326744"/>
              <a:ext cx="667077" cy="696080"/>
            </a:xfrm>
            <a:custGeom>
              <a:avLst/>
              <a:gdLst/>
              <a:ahLst/>
              <a:cxnLst/>
              <a:rect l="l" t="t" r="r" b="b"/>
              <a:pathLst>
                <a:path w="667077" h="696080" extrusionOk="0">
                  <a:moveTo>
                    <a:pt x="88460" y="674328"/>
                  </a:moveTo>
                  <a:lnTo>
                    <a:pt x="21753" y="416198"/>
                  </a:lnTo>
                  <a:lnTo>
                    <a:pt x="390095" y="21753"/>
                  </a:lnTo>
                  <a:lnTo>
                    <a:pt x="648225" y="21753"/>
                  </a:lnTo>
                  <a:close/>
                </a:path>
              </a:pathLst>
            </a:custGeom>
            <a:solidFill>
              <a:srgbClr val="D8D8D8">
                <a:alpha val="2078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22" name="Google Shape;6422;p209"/>
            <p:cNvSpPr/>
            <p:nvPr/>
          </p:nvSpPr>
          <p:spPr>
            <a:xfrm>
              <a:off x="10427306" y="2923598"/>
              <a:ext cx="290033" cy="435050"/>
            </a:xfrm>
            <a:custGeom>
              <a:avLst/>
              <a:gdLst/>
              <a:ahLst/>
              <a:cxnLst/>
              <a:rect l="l" t="t" r="r" b="b"/>
              <a:pathLst>
                <a:path w="290033" h="435050" extrusionOk="0">
                  <a:moveTo>
                    <a:pt x="21753" y="21753"/>
                  </a:moveTo>
                  <a:lnTo>
                    <a:pt x="282783" y="21753"/>
                  </a:lnTo>
                  <a:lnTo>
                    <a:pt x="282783" y="424899"/>
                  </a:lnTo>
                  <a:lnTo>
                    <a:pt x="24653" y="424899"/>
                  </a:lnTo>
                  <a:close/>
                </a:path>
              </a:pathLst>
            </a:custGeom>
            <a:solidFill>
              <a:srgbClr val="F2F2F2">
                <a:alpha val="7373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23" name="Google Shape;6423;p209"/>
            <p:cNvSpPr/>
            <p:nvPr/>
          </p:nvSpPr>
          <p:spPr>
            <a:xfrm>
              <a:off x="10592625" y="3393452"/>
              <a:ext cx="493057" cy="609070"/>
            </a:xfrm>
            <a:custGeom>
              <a:avLst/>
              <a:gdLst/>
              <a:ahLst/>
              <a:cxnLst/>
              <a:rect l="l" t="t" r="r" b="b"/>
              <a:pathLst>
                <a:path w="493057" h="609070" extrusionOk="0">
                  <a:moveTo>
                    <a:pt x="21753" y="213174"/>
                  </a:moveTo>
                  <a:lnTo>
                    <a:pt x="187072" y="21753"/>
                  </a:lnTo>
                  <a:lnTo>
                    <a:pt x="485806" y="355291"/>
                  </a:lnTo>
                  <a:lnTo>
                    <a:pt x="427799" y="607620"/>
                  </a:lnTo>
                  <a:close/>
                </a:path>
              </a:pathLst>
            </a:custGeom>
            <a:solidFill>
              <a:srgbClr val="D8D8D8">
                <a:alpha val="1765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24" name="Google Shape;6424;p209"/>
            <p:cNvSpPr/>
            <p:nvPr/>
          </p:nvSpPr>
          <p:spPr>
            <a:xfrm>
              <a:off x="11515354" y="5260941"/>
              <a:ext cx="676646" cy="268418"/>
            </a:xfrm>
            <a:custGeom>
              <a:avLst/>
              <a:gdLst/>
              <a:ahLst/>
              <a:cxnLst/>
              <a:rect l="l" t="t" r="r" b="b"/>
              <a:pathLst>
                <a:path w="676646" h="268418" extrusionOk="0">
                  <a:moveTo>
                    <a:pt x="232227" y="0"/>
                  </a:moveTo>
                  <a:lnTo>
                    <a:pt x="627313" y="0"/>
                  </a:lnTo>
                  <a:lnTo>
                    <a:pt x="676646" y="47725"/>
                  </a:lnTo>
                  <a:lnTo>
                    <a:pt x="676646" y="268418"/>
                  </a:lnTo>
                  <a:lnTo>
                    <a:pt x="0" y="268418"/>
                  </a:lnTo>
                  <a:close/>
                </a:path>
              </a:pathLst>
            </a:custGeom>
            <a:solidFill>
              <a:srgbClr val="BFBFBF">
                <a:alpha val="2784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25" name="Google Shape;6425;p209"/>
            <p:cNvSpPr/>
            <p:nvPr/>
          </p:nvSpPr>
          <p:spPr>
            <a:xfrm>
              <a:off x="11423369" y="4828157"/>
              <a:ext cx="693662" cy="723821"/>
            </a:xfrm>
            <a:custGeom>
              <a:avLst/>
              <a:gdLst/>
              <a:ahLst/>
              <a:cxnLst/>
              <a:rect l="l" t="t" r="r" b="b"/>
              <a:pathLst>
                <a:path w="693662" h="723821" extrusionOk="0">
                  <a:moveTo>
                    <a:pt x="91986" y="701202"/>
                  </a:moveTo>
                  <a:lnTo>
                    <a:pt x="22619" y="432785"/>
                  </a:lnTo>
                  <a:lnTo>
                    <a:pt x="405642" y="22619"/>
                  </a:lnTo>
                  <a:lnTo>
                    <a:pt x="674059" y="22619"/>
                  </a:lnTo>
                  <a:close/>
                </a:path>
              </a:pathLst>
            </a:custGeom>
            <a:solidFill>
              <a:srgbClr val="D8D8D8">
                <a:alpha val="2078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26" name="Google Shape;6426;p209"/>
            <p:cNvSpPr/>
            <p:nvPr/>
          </p:nvSpPr>
          <p:spPr>
            <a:xfrm>
              <a:off x="11803375" y="4408944"/>
              <a:ext cx="301592" cy="452388"/>
            </a:xfrm>
            <a:custGeom>
              <a:avLst/>
              <a:gdLst/>
              <a:ahLst/>
              <a:cxnLst/>
              <a:rect l="l" t="t" r="r" b="b"/>
              <a:pathLst>
                <a:path w="301592" h="452388" extrusionOk="0">
                  <a:moveTo>
                    <a:pt x="22619" y="22619"/>
                  </a:moveTo>
                  <a:lnTo>
                    <a:pt x="294053" y="22619"/>
                  </a:lnTo>
                  <a:lnTo>
                    <a:pt x="294053" y="441833"/>
                  </a:lnTo>
                  <a:lnTo>
                    <a:pt x="25635" y="441833"/>
                  </a:lnTo>
                  <a:close/>
                </a:path>
              </a:pathLst>
            </a:custGeom>
            <a:solidFill>
              <a:srgbClr val="F2F2F2">
                <a:alpha val="7373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27" name="Google Shape;6427;p209"/>
            <p:cNvSpPr/>
            <p:nvPr/>
          </p:nvSpPr>
          <p:spPr>
            <a:xfrm>
              <a:off x="11997902" y="4920143"/>
              <a:ext cx="187704" cy="381393"/>
            </a:xfrm>
            <a:custGeom>
              <a:avLst/>
              <a:gdLst/>
              <a:ahLst/>
              <a:cxnLst/>
              <a:rect l="l" t="t" r="r" b="b"/>
              <a:pathLst>
                <a:path w="187704" h="381393" extrusionOk="0">
                  <a:moveTo>
                    <a:pt x="171908" y="0"/>
                  </a:moveTo>
                  <a:lnTo>
                    <a:pt x="187704" y="17637"/>
                  </a:lnTo>
                  <a:lnTo>
                    <a:pt x="187704" y="381393"/>
                  </a:lnTo>
                  <a:lnTo>
                    <a:pt x="0" y="199052"/>
                  </a:lnTo>
                  <a:close/>
                </a:path>
              </a:pathLst>
            </a:custGeom>
            <a:solidFill>
              <a:srgbClr val="D8D8D8">
                <a:alpha val="1765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28" name="Google Shape;6428;p209"/>
            <p:cNvSpPr/>
            <p:nvPr/>
          </p:nvSpPr>
          <p:spPr>
            <a:xfrm>
              <a:off x="11808642" y="2971190"/>
              <a:ext cx="386401" cy="246311"/>
            </a:xfrm>
            <a:custGeom>
              <a:avLst/>
              <a:gdLst/>
              <a:ahLst/>
              <a:cxnLst/>
              <a:rect l="l" t="t" r="r" b="b"/>
              <a:pathLst>
                <a:path w="386401" h="246311" extrusionOk="0">
                  <a:moveTo>
                    <a:pt x="213100" y="0"/>
                  </a:moveTo>
                  <a:lnTo>
                    <a:pt x="386401" y="0"/>
                  </a:lnTo>
                  <a:lnTo>
                    <a:pt x="386401" y="246311"/>
                  </a:lnTo>
                  <a:lnTo>
                    <a:pt x="0" y="246311"/>
                  </a:lnTo>
                  <a:close/>
                </a:path>
              </a:pathLst>
            </a:custGeom>
            <a:solidFill>
              <a:srgbClr val="BFBFBF">
                <a:alpha val="2784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29" name="Google Shape;6429;p209"/>
            <p:cNvSpPr/>
            <p:nvPr/>
          </p:nvSpPr>
          <p:spPr>
            <a:xfrm>
              <a:off x="11744989" y="2594807"/>
              <a:ext cx="450054" cy="622694"/>
            </a:xfrm>
            <a:custGeom>
              <a:avLst/>
              <a:gdLst/>
              <a:ahLst/>
              <a:cxnLst/>
              <a:rect l="l" t="t" r="r" b="b"/>
              <a:pathLst>
                <a:path w="450054" h="622694" extrusionOk="0">
                  <a:moveTo>
                    <a:pt x="351476" y="0"/>
                  </a:moveTo>
                  <a:lnTo>
                    <a:pt x="450054" y="0"/>
                  </a:lnTo>
                  <a:lnTo>
                    <a:pt x="450054" y="172227"/>
                  </a:lnTo>
                  <a:lnTo>
                    <a:pt x="63654" y="622694"/>
                  </a:lnTo>
                  <a:lnTo>
                    <a:pt x="0" y="376384"/>
                  </a:lnTo>
                  <a:close/>
                </a:path>
              </a:pathLst>
            </a:custGeom>
            <a:solidFill>
              <a:srgbClr val="D8D8D8">
                <a:alpha val="2078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30" name="Google Shape;6430;p209"/>
            <p:cNvSpPr/>
            <p:nvPr/>
          </p:nvSpPr>
          <p:spPr>
            <a:xfrm>
              <a:off x="12093697" y="2210121"/>
              <a:ext cx="101346" cy="384687"/>
            </a:xfrm>
            <a:custGeom>
              <a:avLst/>
              <a:gdLst/>
              <a:ahLst/>
              <a:cxnLst/>
              <a:rect l="l" t="t" r="r" b="b"/>
              <a:pathLst>
                <a:path w="101346" h="384687" extrusionOk="0">
                  <a:moveTo>
                    <a:pt x="0" y="0"/>
                  </a:moveTo>
                  <a:lnTo>
                    <a:pt x="101346" y="0"/>
                  </a:lnTo>
                  <a:lnTo>
                    <a:pt x="101346" y="384687"/>
                  </a:lnTo>
                  <a:lnTo>
                    <a:pt x="2768" y="384687"/>
                  </a:lnTo>
                  <a:close/>
                </a:path>
              </a:pathLst>
            </a:custGeom>
            <a:solidFill>
              <a:srgbClr val="F2F2F2">
                <a:alpha val="73730"/>
              </a:srgbClr>
            </a:solidFill>
            <a:ln>
              <a:noFill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6431" name="Google Shape;6431;p209"/>
          <p:cNvGrpSpPr/>
          <p:nvPr/>
        </p:nvGrpSpPr>
        <p:grpSpPr>
          <a:xfrm>
            <a:off x="1369198" y="5083254"/>
            <a:ext cx="5585904" cy="635330"/>
            <a:chOff x="1368471" y="5083258"/>
            <a:chExt cx="5586463" cy="635330"/>
          </a:xfrm>
        </p:grpSpPr>
        <p:sp>
          <p:nvSpPr>
            <p:cNvPr id="6432" name="Google Shape;6432;p209"/>
            <p:cNvSpPr/>
            <p:nvPr/>
          </p:nvSpPr>
          <p:spPr>
            <a:xfrm>
              <a:off x="3124234" y="5276129"/>
              <a:ext cx="38307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D7"/>
                </a:buClr>
                <a:buSzPts val="1400"/>
                <a:buFont typeface="Quattrocento Sans"/>
                <a:buNone/>
              </a:pPr>
              <a:r>
                <a:rPr lang="en-US" sz="1400" b="1" i="0" u="none" strike="noStrike" cap="none">
                  <a:solidFill>
                    <a:srgbClr val="0078D7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Deploy and manage your models everywhere</a:t>
              </a:r>
              <a:endParaRPr sz="1400"/>
            </a:p>
          </p:txBody>
        </p:sp>
        <p:cxnSp>
          <p:nvCxnSpPr>
            <p:cNvPr id="6433" name="Google Shape;6433;p209"/>
            <p:cNvCxnSpPr/>
            <p:nvPr/>
          </p:nvCxnSpPr>
          <p:spPr>
            <a:xfrm>
              <a:off x="2844745" y="5115588"/>
              <a:ext cx="0" cy="603000"/>
            </a:xfrm>
            <a:prstGeom prst="straightConnector1">
              <a:avLst/>
            </a:prstGeom>
            <a:noFill/>
            <a:ln w="12700" cap="rnd" cmpd="sng">
              <a:solidFill>
                <a:srgbClr val="BFBFBF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6434" name="Google Shape;6434;p209"/>
            <p:cNvGrpSpPr/>
            <p:nvPr/>
          </p:nvGrpSpPr>
          <p:grpSpPr>
            <a:xfrm>
              <a:off x="1368471" y="5083258"/>
              <a:ext cx="1279303" cy="549088"/>
              <a:chOff x="1349791" y="3168457"/>
              <a:chExt cx="5678220" cy="2437139"/>
            </a:xfrm>
          </p:grpSpPr>
          <p:sp>
            <p:nvSpPr>
              <p:cNvPr id="6435" name="Google Shape;6435;p209"/>
              <p:cNvSpPr/>
              <p:nvPr/>
            </p:nvSpPr>
            <p:spPr>
              <a:xfrm>
                <a:off x="4411612" y="4538106"/>
                <a:ext cx="2616398" cy="1067491"/>
              </a:xfrm>
              <a:custGeom>
                <a:avLst/>
                <a:gdLst/>
                <a:ahLst/>
                <a:cxnLst/>
                <a:rect l="l" t="t" r="r" b="b"/>
                <a:pathLst>
                  <a:path w="1190625" h="485775" extrusionOk="0">
                    <a:moveTo>
                      <a:pt x="1108234" y="325991"/>
                    </a:moveTo>
                    <a:cubicBezTo>
                      <a:pt x="1107281" y="325991"/>
                      <a:pt x="1106329" y="325991"/>
                      <a:pt x="1105376" y="325991"/>
                    </a:cubicBezTo>
                    <a:cubicBezTo>
                      <a:pt x="1129189" y="240266"/>
                      <a:pt x="1079659" y="150731"/>
                      <a:pt x="992981" y="126918"/>
                    </a:cubicBezTo>
                    <a:cubicBezTo>
                      <a:pt x="938689" y="111678"/>
                      <a:pt x="880586" y="125966"/>
                      <a:pt x="839629" y="164066"/>
                    </a:cubicBezTo>
                    <a:cubicBezTo>
                      <a:pt x="809149" y="50718"/>
                      <a:pt x="691991" y="-15957"/>
                      <a:pt x="578644" y="14523"/>
                    </a:cubicBezTo>
                    <a:cubicBezTo>
                      <a:pt x="492919" y="37383"/>
                      <a:pt x="431006" y="111678"/>
                      <a:pt x="422434" y="200261"/>
                    </a:cubicBezTo>
                    <a:cubicBezTo>
                      <a:pt x="420529" y="200261"/>
                      <a:pt x="418624" y="199308"/>
                      <a:pt x="416719" y="199308"/>
                    </a:cubicBezTo>
                    <a:cubicBezTo>
                      <a:pt x="350996" y="138348"/>
                      <a:pt x="249079" y="143111"/>
                      <a:pt x="188119" y="207881"/>
                    </a:cubicBezTo>
                    <a:cubicBezTo>
                      <a:pt x="172879" y="225026"/>
                      <a:pt x="160496" y="244076"/>
                      <a:pt x="153829" y="265983"/>
                    </a:cubicBezTo>
                    <a:cubicBezTo>
                      <a:pt x="142399" y="262173"/>
                      <a:pt x="130016" y="260268"/>
                      <a:pt x="117634" y="260268"/>
                    </a:cubicBezTo>
                    <a:cubicBezTo>
                      <a:pt x="57626" y="259316"/>
                      <a:pt x="8096" y="305988"/>
                      <a:pt x="7144" y="365996"/>
                    </a:cubicBezTo>
                    <a:cubicBezTo>
                      <a:pt x="7144" y="366948"/>
                      <a:pt x="7144" y="366948"/>
                      <a:pt x="7144" y="367901"/>
                    </a:cubicBezTo>
                    <a:cubicBezTo>
                      <a:pt x="7144" y="428861"/>
                      <a:pt x="55721" y="481248"/>
                      <a:pt x="116681" y="481248"/>
                    </a:cubicBezTo>
                    <a:lnTo>
                      <a:pt x="376714" y="481248"/>
                    </a:lnTo>
                    <a:cubicBezTo>
                      <a:pt x="383381" y="489821"/>
                      <a:pt x="391001" y="481248"/>
                      <a:pt x="397669" y="481248"/>
                    </a:cubicBezTo>
                    <a:lnTo>
                      <a:pt x="1107281" y="481248"/>
                    </a:lnTo>
                    <a:cubicBezTo>
                      <a:pt x="1150144" y="482201"/>
                      <a:pt x="1185386" y="447911"/>
                      <a:pt x="1185386" y="405048"/>
                    </a:cubicBezTo>
                    <a:cubicBezTo>
                      <a:pt x="1186339" y="362186"/>
                      <a:pt x="1152049" y="326943"/>
                      <a:pt x="1109186" y="326943"/>
                    </a:cubicBezTo>
                    <a:cubicBezTo>
                      <a:pt x="1109186" y="325991"/>
                      <a:pt x="1108234" y="325991"/>
                      <a:pt x="1108234" y="325991"/>
                    </a:cubicBezTo>
                    <a:lnTo>
                      <a:pt x="1108234" y="325991"/>
                    </a:lnTo>
                    <a:close/>
                  </a:path>
                </a:pathLst>
              </a:custGeom>
              <a:solidFill>
                <a:srgbClr val="CBEBF5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36" name="Google Shape;6436;p209"/>
              <p:cNvSpPr/>
              <p:nvPr/>
            </p:nvSpPr>
            <p:spPr>
              <a:xfrm>
                <a:off x="2008442" y="3914466"/>
                <a:ext cx="4249031" cy="1255871"/>
              </a:xfrm>
              <a:custGeom>
                <a:avLst/>
                <a:gdLst/>
                <a:ahLst/>
                <a:cxnLst/>
                <a:rect l="l" t="t" r="r" b="b"/>
                <a:pathLst>
                  <a:path w="1933575" h="571500" extrusionOk="0">
                    <a:moveTo>
                      <a:pt x="42863" y="165766"/>
                    </a:moveTo>
                    <a:cubicBezTo>
                      <a:pt x="69532" y="30511"/>
                      <a:pt x="505778" y="2888"/>
                      <a:pt x="1016317" y="102901"/>
                    </a:cubicBezTo>
                    <a:cubicBezTo>
                      <a:pt x="1526858" y="202913"/>
                      <a:pt x="1921192" y="393413"/>
                      <a:pt x="1894523" y="528668"/>
                    </a:cubicBezTo>
                  </a:path>
                </a:pathLst>
              </a:custGeom>
              <a:noFill/>
              <a:ln w="57150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37" name="Google Shape;6437;p209"/>
              <p:cNvSpPr/>
              <p:nvPr/>
            </p:nvSpPr>
            <p:spPr>
              <a:xfrm>
                <a:off x="1349791" y="3168457"/>
                <a:ext cx="2616398" cy="1067491"/>
              </a:xfrm>
              <a:custGeom>
                <a:avLst/>
                <a:gdLst/>
                <a:ahLst/>
                <a:cxnLst/>
                <a:rect l="l" t="t" r="r" b="b"/>
                <a:pathLst>
                  <a:path w="1190625" h="485775" extrusionOk="0">
                    <a:moveTo>
                      <a:pt x="1106329" y="325991"/>
                    </a:moveTo>
                    <a:cubicBezTo>
                      <a:pt x="1105376" y="325991"/>
                      <a:pt x="1104424" y="325991"/>
                      <a:pt x="1103471" y="325991"/>
                    </a:cubicBezTo>
                    <a:cubicBezTo>
                      <a:pt x="1127284" y="240266"/>
                      <a:pt x="1077754" y="150731"/>
                      <a:pt x="991076" y="126918"/>
                    </a:cubicBezTo>
                    <a:cubicBezTo>
                      <a:pt x="936784" y="111678"/>
                      <a:pt x="878681" y="125966"/>
                      <a:pt x="837724" y="164066"/>
                    </a:cubicBezTo>
                    <a:cubicBezTo>
                      <a:pt x="808196" y="50718"/>
                      <a:pt x="691039" y="-15957"/>
                      <a:pt x="577691" y="14523"/>
                    </a:cubicBezTo>
                    <a:cubicBezTo>
                      <a:pt x="491966" y="37383"/>
                      <a:pt x="430054" y="111678"/>
                      <a:pt x="421481" y="200261"/>
                    </a:cubicBezTo>
                    <a:cubicBezTo>
                      <a:pt x="419576" y="200261"/>
                      <a:pt x="417671" y="199308"/>
                      <a:pt x="415766" y="199308"/>
                    </a:cubicBezTo>
                    <a:cubicBezTo>
                      <a:pt x="350044" y="138348"/>
                      <a:pt x="248126" y="143111"/>
                      <a:pt x="187166" y="207881"/>
                    </a:cubicBezTo>
                    <a:cubicBezTo>
                      <a:pt x="171926" y="225026"/>
                      <a:pt x="159544" y="244076"/>
                      <a:pt x="152876" y="265983"/>
                    </a:cubicBezTo>
                    <a:cubicBezTo>
                      <a:pt x="141446" y="262173"/>
                      <a:pt x="129064" y="260268"/>
                      <a:pt x="116681" y="260268"/>
                    </a:cubicBezTo>
                    <a:cubicBezTo>
                      <a:pt x="57626" y="259316"/>
                      <a:pt x="8096" y="305988"/>
                      <a:pt x="7144" y="365996"/>
                    </a:cubicBezTo>
                    <a:cubicBezTo>
                      <a:pt x="7144" y="366948"/>
                      <a:pt x="7144" y="366948"/>
                      <a:pt x="7144" y="367901"/>
                    </a:cubicBezTo>
                    <a:cubicBezTo>
                      <a:pt x="7144" y="428861"/>
                      <a:pt x="55721" y="481248"/>
                      <a:pt x="116681" y="481248"/>
                    </a:cubicBezTo>
                    <a:lnTo>
                      <a:pt x="376714" y="481248"/>
                    </a:lnTo>
                    <a:cubicBezTo>
                      <a:pt x="383381" y="489821"/>
                      <a:pt x="391001" y="481248"/>
                      <a:pt x="397669" y="481248"/>
                    </a:cubicBezTo>
                    <a:lnTo>
                      <a:pt x="1107281" y="481248"/>
                    </a:lnTo>
                    <a:cubicBezTo>
                      <a:pt x="1150144" y="482201"/>
                      <a:pt x="1185386" y="447911"/>
                      <a:pt x="1185386" y="405048"/>
                    </a:cubicBezTo>
                    <a:cubicBezTo>
                      <a:pt x="1185386" y="362186"/>
                      <a:pt x="1152049" y="326943"/>
                      <a:pt x="1109186" y="326943"/>
                    </a:cubicBezTo>
                    <a:cubicBezTo>
                      <a:pt x="1108234" y="325991"/>
                      <a:pt x="1107281" y="325991"/>
                      <a:pt x="1106329" y="325991"/>
                    </a:cubicBezTo>
                    <a:lnTo>
                      <a:pt x="1106329" y="325991"/>
                    </a:lnTo>
                    <a:close/>
                  </a:path>
                </a:pathLst>
              </a:custGeom>
              <a:solidFill>
                <a:srgbClr val="CBEBF5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38" name="Google Shape;6438;p209"/>
              <p:cNvSpPr/>
              <p:nvPr/>
            </p:nvSpPr>
            <p:spPr>
              <a:xfrm>
                <a:off x="3697468" y="3745946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9546" y="218599"/>
                    </a:moveTo>
                    <a:lnTo>
                      <a:pt x="7144" y="285274"/>
                    </a:lnTo>
                    <a:lnTo>
                      <a:pt x="7144" y="7144"/>
                    </a:lnTo>
                    <a:lnTo>
                      <a:pt x="179546" y="68104"/>
                    </a:lnTo>
                    <a:close/>
                  </a:path>
                </a:pathLst>
              </a:custGeom>
              <a:solidFill>
                <a:srgbClr val="804998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39" name="Google Shape;6439;p209"/>
              <p:cNvSpPr/>
              <p:nvPr/>
            </p:nvSpPr>
            <p:spPr>
              <a:xfrm>
                <a:off x="3356099" y="3752232"/>
                <a:ext cx="293037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285750" extrusionOk="0">
                    <a:moveTo>
                      <a:pt x="7144" y="51911"/>
                    </a:moveTo>
                    <a:lnTo>
                      <a:pt x="7144" y="233839"/>
                    </a:lnTo>
                    <a:lnTo>
                      <a:pt x="134779" y="283369"/>
                    </a:lnTo>
                    <a:lnTo>
                      <a:pt x="134779" y="7144"/>
                    </a:lnTo>
                    <a:lnTo>
                      <a:pt x="7144" y="51911"/>
                    </a:lnTo>
                    <a:close/>
                    <a:moveTo>
                      <a:pt x="20479" y="219551"/>
                    </a:moveTo>
                    <a:lnTo>
                      <a:pt x="13811" y="217646"/>
                    </a:lnTo>
                    <a:lnTo>
                      <a:pt x="13811" y="67151"/>
                    </a:lnTo>
                    <a:lnTo>
                      <a:pt x="20479" y="65246"/>
                    </a:lnTo>
                    <a:lnTo>
                      <a:pt x="27146" y="63341"/>
                    </a:lnTo>
                    <a:lnTo>
                      <a:pt x="33814" y="61436"/>
                    </a:lnTo>
                    <a:lnTo>
                      <a:pt x="33814" y="225266"/>
                    </a:lnTo>
                    <a:lnTo>
                      <a:pt x="27146" y="223361"/>
                    </a:lnTo>
                    <a:lnTo>
                      <a:pt x="20479" y="219551"/>
                    </a:lnTo>
                    <a:close/>
                    <a:moveTo>
                      <a:pt x="54769" y="229076"/>
                    </a:moveTo>
                    <a:lnTo>
                      <a:pt x="46196" y="227171"/>
                    </a:lnTo>
                    <a:lnTo>
                      <a:pt x="46196" y="58579"/>
                    </a:lnTo>
                    <a:lnTo>
                      <a:pt x="54769" y="56674"/>
                    </a:lnTo>
                    <a:lnTo>
                      <a:pt x="63341" y="54769"/>
                    </a:lnTo>
                    <a:lnTo>
                      <a:pt x="71914" y="52864"/>
                    </a:lnTo>
                    <a:lnTo>
                      <a:pt x="71914" y="236696"/>
                    </a:lnTo>
                    <a:lnTo>
                      <a:pt x="63341" y="234791"/>
                    </a:lnTo>
                    <a:lnTo>
                      <a:pt x="54769" y="229076"/>
                    </a:lnTo>
                    <a:close/>
                    <a:moveTo>
                      <a:pt x="94774" y="242411"/>
                    </a:moveTo>
                    <a:lnTo>
                      <a:pt x="83344" y="237649"/>
                    </a:lnTo>
                    <a:lnTo>
                      <a:pt x="83344" y="47149"/>
                    </a:lnTo>
                    <a:lnTo>
                      <a:pt x="94774" y="45244"/>
                    </a:lnTo>
                    <a:lnTo>
                      <a:pt x="106204" y="40481"/>
                    </a:lnTo>
                    <a:lnTo>
                      <a:pt x="119539" y="35719"/>
                    </a:lnTo>
                    <a:lnTo>
                      <a:pt x="119539" y="249079"/>
                    </a:lnTo>
                    <a:lnTo>
                      <a:pt x="106204" y="244316"/>
                    </a:lnTo>
                    <a:lnTo>
                      <a:pt x="94774" y="2424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40" name="Google Shape;6440;p209"/>
              <p:cNvSpPr/>
              <p:nvPr/>
            </p:nvSpPr>
            <p:spPr>
              <a:xfrm>
                <a:off x="4579152" y="3745946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9546" y="218599"/>
                    </a:moveTo>
                    <a:lnTo>
                      <a:pt x="7144" y="285274"/>
                    </a:lnTo>
                    <a:lnTo>
                      <a:pt x="7144" y="7144"/>
                    </a:lnTo>
                    <a:lnTo>
                      <a:pt x="179546" y="68104"/>
                    </a:lnTo>
                    <a:close/>
                  </a:path>
                </a:pathLst>
              </a:custGeom>
              <a:solidFill>
                <a:srgbClr val="804998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41" name="Google Shape;6441;p209"/>
              <p:cNvSpPr/>
              <p:nvPr/>
            </p:nvSpPr>
            <p:spPr>
              <a:xfrm>
                <a:off x="4239880" y="3752232"/>
                <a:ext cx="293037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285750" extrusionOk="0">
                    <a:moveTo>
                      <a:pt x="7144" y="51911"/>
                    </a:moveTo>
                    <a:lnTo>
                      <a:pt x="7144" y="233839"/>
                    </a:lnTo>
                    <a:lnTo>
                      <a:pt x="134779" y="283369"/>
                    </a:lnTo>
                    <a:lnTo>
                      <a:pt x="134779" y="7144"/>
                    </a:lnTo>
                    <a:lnTo>
                      <a:pt x="7144" y="51911"/>
                    </a:lnTo>
                    <a:close/>
                    <a:moveTo>
                      <a:pt x="20479" y="219551"/>
                    </a:moveTo>
                    <a:lnTo>
                      <a:pt x="13811" y="217646"/>
                    </a:lnTo>
                    <a:lnTo>
                      <a:pt x="13811" y="67151"/>
                    </a:lnTo>
                    <a:lnTo>
                      <a:pt x="20479" y="65246"/>
                    </a:lnTo>
                    <a:lnTo>
                      <a:pt x="27146" y="63341"/>
                    </a:lnTo>
                    <a:lnTo>
                      <a:pt x="33814" y="61436"/>
                    </a:lnTo>
                    <a:lnTo>
                      <a:pt x="33814" y="225266"/>
                    </a:lnTo>
                    <a:lnTo>
                      <a:pt x="27146" y="223361"/>
                    </a:lnTo>
                    <a:lnTo>
                      <a:pt x="20479" y="219551"/>
                    </a:lnTo>
                    <a:close/>
                    <a:moveTo>
                      <a:pt x="53816" y="229076"/>
                    </a:moveTo>
                    <a:lnTo>
                      <a:pt x="45244" y="227171"/>
                    </a:lnTo>
                    <a:lnTo>
                      <a:pt x="45244" y="58579"/>
                    </a:lnTo>
                    <a:lnTo>
                      <a:pt x="53816" y="56674"/>
                    </a:lnTo>
                    <a:lnTo>
                      <a:pt x="62389" y="54769"/>
                    </a:lnTo>
                    <a:lnTo>
                      <a:pt x="70961" y="52864"/>
                    </a:lnTo>
                    <a:lnTo>
                      <a:pt x="70961" y="236696"/>
                    </a:lnTo>
                    <a:lnTo>
                      <a:pt x="62389" y="234791"/>
                    </a:lnTo>
                    <a:lnTo>
                      <a:pt x="53816" y="229076"/>
                    </a:lnTo>
                    <a:close/>
                    <a:moveTo>
                      <a:pt x="93821" y="242411"/>
                    </a:moveTo>
                    <a:lnTo>
                      <a:pt x="82391" y="237649"/>
                    </a:lnTo>
                    <a:lnTo>
                      <a:pt x="82391" y="47149"/>
                    </a:lnTo>
                    <a:lnTo>
                      <a:pt x="93821" y="45244"/>
                    </a:lnTo>
                    <a:lnTo>
                      <a:pt x="105251" y="40481"/>
                    </a:lnTo>
                    <a:lnTo>
                      <a:pt x="118586" y="35719"/>
                    </a:lnTo>
                    <a:lnTo>
                      <a:pt x="118586" y="249079"/>
                    </a:lnTo>
                    <a:lnTo>
                      <a:pt x="105251" y="244316"/>
                    </a:lnTo>
                    <a:lnTo>
                      <a:pt x="93821" y="2424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42" name="Google Shape;6442;p209"/>
              <p:cNvSpPr/>
              <p:nvPr/>
            </p:nvSpPr>
            <p:spPr>
              <a:xfrm>
                <a:off x="3697468" y="4958526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9546" y="218599"/>
                    </a:moveTo>
                    <a:lnTo>
                      <a:pt x="7144" y="285274"/>
                    </a:lnTo>
                    <a:lnTo>
                      <a:pt x="7144" y="7144"/>
                    </a:lnTo>
                    <a:lnTo>
                      <a:pt x="179546" y="68104"/>
                    </a:lnTo>
                    <a:close/>
                  </a:path>
                </a:pathLst>
              </a:custGeom>
              <a:solidFill>
                <a:srgbClr val="804998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43" name="Google Shape;6443;p209"/>
              <p:cNvSpPr/>
              <p:nvPr/>
            </p:nvSpPr>
            <p:spPr>
              <a:xfrm>
                <a:off x="3356099" y="4964810"/>
                <a:ext cx="293037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285750" extrusionOk="0">
                    <a:moveTo>
                      <a:pt x="7144" y="51911"/>
                    </a:moveTo>
                    <a:lnTo>
                      <a:pt x="7144" y="233839"/>
                    </a:lnTo>
                    <a:lnTo>
                      <a:pt x="134779" y="283369"/>
                    </a:lnTo>
                    <a:lnTo>
                      <a:pt x="134779" y="7144"/>
                    </a:lnTo>
                    <a:lnTo>
                      <a:pt x="7144" y="51911"/>
                    </a:lnTo>
                    <a:close/>
                    <a:moveTo>
                      <a:pt x="20479" y="219551"/>
                    </a:moveTo>
                    <a:lnTo>
                      <a:pt x="13811" y="217646"/>
                    </a:lnTo>
                    <a:lnTo>
                      <a:pt x="13811" y="67151"/>
                    </a:lnTo>
                    <a:lnTo>
                      <a:pt x="20479" y="65246"/>
                    </a:lnTo>
                    <a:lnTo>
                      <a:pt x="27146" y="63341"/>
                    </a:lnTo>
                    <a:lnTo>
                      <a:pt x="33814" y="61436"/>
                    </a:lnTo>
                    <a:lnTo>
                      <a:pt x="33814" y="225266"/>
                    </a:lnTo>
                    <a:lnTo>
                      <a:pt x="27146" y="223361"/>
                    </a:lnTo>
                    <a:lnTo>
                      <a:pt x="20479" y="219551"/>
                    </a:lnTo>
                    <a:close/>
                    <a:moveTo>
                      <a:pt x="54769" y="229076"/>
                    </a:moveTo>
                    <a:lnTo>
                      <a:pt x="46196" y="227171"/>
                    </a:lnTo>
                    <a:lnTo>
                      <a:pt x="46196" y="58579"/>
                    </a:lnTo>
                    <a:lnTo>
                      <a:pt x="54769" y="56674"/>
                    </a:lnTo>
                    <a:lnTo>
                      <a:pt x="63341" y="54769"/>
                    </a:lnTo>
                    <a:lnTo>
                      <a:pt x="71914" y="52864"/>
                    </a:lnTo>
                    <a:lnTo>
                      <a:pt x="71914" y="236696"/>
                    </a:lnTo>
                    <a:lnTo>
                      <a:pt x="63341" y="234791"/>
                    </a:lnTo>
                    <a:lnTo>
                      <a:pt x="54769" y="229076"/>
                    </a:lnTo>
                    <a:close/>
                    <a:moveTo>
                      <a:pt x="94774" y="242411"/>
                    </a:moveTo>
                    <a:lnTo>
                      <a:pt x="83344" y="237649"/>
                    </a:lnTo>
                    <a:lnTo>
                      <a:pt x="83344" y="47149"/>
                    </a:lnTo>
                    <a:lnTo>
                      <a:pt x="94774" y="45244"/>
                    </a:lnTo>
                    <a:lnTo>
                      <a:pt x="106204" y="40481"/>
                    </a:lnTo>
                    <a:lnTo>
                      <a:pt x="119539" y="35719"/>
                    </a:lnTo>
                    <a:lnTo>
                      <a:pt x="119539" y="249079"/>
                    </a:lnTo>
                    <a:lnTo>
                      <a:pt x="106204" y="244316"/>
                    </a:lnTo>
                    <a:lnTo>
                      <a:pt x="94774" y="2424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44" name="Google Shape;6444;p209"/>
              <p:cNvSpPr/>
              <p:nvPr/>
            </p:nvSpPr>
            <p:spPr>
              <a:xfrm>
                <a:off x="4579152" y="4958526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9546" y="218599"/>
                    </a:moveTo>
                    <a:lnTo>
                      <a:pt x="7144" y="285274"/>
                    </a:lnTo>
                    <a:lnTo>
                      <a:pt x="7144" y="7144"/>
                    </a:lnTo>
                    <a:lnTo>
                      <a:pt x="179546" y="68104"/>
                    </a:lnTo>
                    <a:close/>
                  </a:path>
                </a:pathLst>
              </a:custGeom>
              <a:solidFill>
                <a:srgbClr val="804998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45" name="Google Shape;6445;p209"/>
              <p:cNvSpPr/>
              <p:nvPr/>
            </p:nvSpPr>
            <p:spPr>
              <a:xfrm>
                <a:off x="4239880" y="4964801"/>
                <a:ext cx="293037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285750" extrusionOk="0">
                    <a:moveTo>
                      <a:pt x="7144" y="51911"/>
                    </a:moveTo>
                    <a:lnTo>
                      <a:pt x="7144" y="233839"/>
                    </a:lnTo>
                    <a:lnTo>
                      <a:pt x="134779" y="283369"/>
                    </a:lnTo>
                    <a:lnTo>
                      <a:pt x="134779" y="7144"/>
                    </a:lnTo>
                    <a:lnTo>
                      <a:pt x="7144" y="51911"/>
                    </a:lnTo>
                    <a:close/>
                    <a:moveTo>
                      <a:pt x="20479" y="219551"/>
                    </a:moveTo>
                    <a:lnTo>
                      <a:pt x="13811" y="217646"/>
                    </a:lnTo>
                    <a:lnTo>
                      <a:pt x="13811" y="67151"/>
                    </a:lnTo>
                    <a:lnTo>
                      <a:pt x="20479" y="65246"/>
                    </a:lnTo>
                    <a:lnTo>
                      <a:pt x="27146" y="63341"/>
                    </a:lnTo>
                    <a:lnTo>
                      <a:pt x="33814" y="61436"/>
                    </a:lnTo>
                    <a:lnTo>
                      <a:pt x="33814" y="225266"/>
                    </a:lnTo>
                    <a:lnTo>
                      <a:pt x="27146" y="223361"/>
                    </a:lnTo>
                    <a:lnTo>
                      <a:pt x="20479" y="219551"/>
                    </a:lnTo>
                    <a:close/>
                    <a:moveTo>
                      <a:pt x="53816" y="229076"/>
                    </a:moveTo>
                    <a:lnTo>
                      <a:pt x="45244" y="227171"/>
                    </a:lnTo>
                    <a:lnTo>
                      <a:pt x="45244" y="58579"/>
                    </a:lnTo>
                    <a:lnTo>
                      <a:pt x="53816" y="56674"/>
                    </a:lnTo>
                    <a:lnTo>
                      <a:pt x="62389" y="54769"/>
                    </a:lnTo>
                    <a:lnTo>
                      <a:pt x="70961" y="52864"/>
                    </a:lnTo>
                    <a:lnTo>
                      <a:pt x="70961" y="236696"/>
                    </a:lnTo>
                    <a:lnTo>
                      <a:pt x="62389" y="234791"/>
                    </a:lnTo>
                    <a:lnTo>
                      <a:pt x="53816" y="229076"/>
                    </a:lnTo>
                    <a:close/>
                    <a:moveTo>
                      <a:pt x="93821" y="242411"/>
                    </a:moveTo>
                    <a:lnTo>
                      <a:pt x="83344" y="237649"/>
                    </a:lnTo>
                    <a:lnTo>
                      <a:pt x="83344" y="47149"/>
                    </a:lnTo>
                    <a:lnTo>
                      <a:pt x="94774" y="45244"/>
                    </a:lnTo>
                    <a:lnTo>
                      <a:pt x="106204" y="40481"/>
                    </a:lnTo>
                    <a:lnTo>
                      <a:pt x="119539" y="35719"/>
                    </a:lnTo>
                    <a:lnTo>
                      <a:pt x="119539" y="249079"/>
                    </a:lnTo>
                    <a:lnTo>
                      <a:pt x="106204" y="244316"/>
                    </a:lnTo>
                    <a:lnTo>
                      <a:pt x="93821" y="2424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46" name="Google Shape;6446;p209"/>
              <p:cNvSpPr/>
              <p:nvPr/>
            </p:nvSpPr>
            <p:spPr>
              <a:xfrm>
                <a:off x="4170772" y="4353272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6689" y="217646"/>
                    </a:moveTo>
                    <a:lnTo>
                      <a:pt x="7144" y="282416"/>
                    </a:lnTo>
                    <a:lnTo>
                      <a:pt x="7144" y="7144"/>
                    </a:lnTo>
                    <a:lnTo>
                      <a:pt x="176689" y="67151"/>
                    </a:lnTo>
                    <a:close/>
                  </a:path>
                </a:pathLst>
              </a:custGeom>
              <a:solidFill>
                <a:srgbClr val="804998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47" name="Google Shape;6447;p209"/>
              <p:cNvSpPr/>
              <p:nvPr/>
            </p:nvSpPr>
            <p:spPr>
              <a:xfrm>
                <a:off x="3825216" y="4353272"/>
                <a:ext cx="293037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285750" extrusionOk="0">
                    <a:moveTo>
                      <a:pt x="7144" y="51911"/>
                    </a:moveTo>
                    <a:lnTo>
                      <a:pt x="7144" y="233839"/>
                    </a:lnTo>
                    <a:lnTo>
                      <a:pt x="134779" y="283369"/>
                    </a:lnTo>
                    <a:lnTo>
                      <a:pt x="134779" y="7144"/>
                    </a:lnTo>
                    <a:lnTo>
                      <a:pt x="7144" y="51911"/>
                    </a:lnTo>
                    <a:close/>
                    <a:moveTo>
                      <a:pt x="20479" y="219551"/>
                    </a:moveTo>
                    <a:lnTo>
                      <a:pt x="13811" y="217646"/>
                    </a:lnTo>
                    <a:lnTo>
                      <a:pt x="13811" y="67151"/>
                    </a:lnTo>
                    <a:lnTo>
                      <a:pt x="20479" y="65246"/>
                    </a:lnTo>
                    <a:lnTo>
                      <a:pt x="27146" y="63341"/>
                    </a:lnTo>
                    <a:lnTo>
                      <a:pt x="33814" y="61436"/>
                    </a:lnTo>
                    <a:lnTo>
                      <a:pt x="33814" y="225266"/>
                    </a:lnTo>
                    <a:lnTo>
                      <a:pt x="27146" y="223361"/>
                    </a:lnTo>
                    <a:lnTo>
                      <a:pt x="20479" y="219551"/>
                    </a:lnTo>
                    <a:close/>
                    <a:moveTo>
                      <a:pt x="53816" y="230981"/>
                    </a:moveTo>
                    <a:lnTo>
                      <a:pt x="45244" y="229076"/>
                    </a:lnTo>
                    <a:lnTo>
                      <a:pt x="45244" y="60484"/>
                    </a:lnTo>
                    <a:lnTo>
                      <a:pt x="53816" y="58579"/>
                    </a:lnTo>
                    <a:lnTo>
                      <a:pt x="62389" y="56674"/>
                    </a:lnTo>
                    <a:lnTo>
                      <a:pt x="70961" y="54769"/>
                    </a:lnTo>
                    <a:lnTo>
                      <a:pt x="70961" y="238601"/>
                    </a:lnTo>
                    <a:lnTo>
                      <a:pt x="62389" y="236696"/>
                    </a:lnTo>
                    <a:lnTo>
                      <a:pt x="53816" y="230981"/>
                    </a:lnTo>
                    <a:close/>
                    <a:moveTo>
                      <a:pt x="94774" y="244316"/>
                    </a:moveTo>
                    <a:lnTo>
                      <a:pt x="83344" y="239554"/>
                    </a:lnTo>
                    <a:lnTo>
                      <a:pt x="83344" y="49054"/>
                    </a:lnTo>
                    <a:lnTo>
                      <a:pt x="94774" y="47149"/>
                    </a:lnTo>
                    <a:lnTo>
                      <a:pt x="106204" y="42386"/>
                    </a:lnTo>
                    <a:lnTo>
                      <a:pt x="119539" y="37624"/>
                    </a:lnTo>
                    <a:lnTo>
                      <a:pt x="119539" y="250984"/>
                    </a:lnTo>
                    <a:lnTo>
                      <a:pt x="106204" y="246221"/>
                    </a:lnTo>
                    <a:lnTo>
                      <a:pt x="94774" y="2443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48" name="Google Shape;6448;p209"/>
              <p:cNvSpPr/>
              <p:nvPr/>
            </p:nvSpPr>
            <p:spPr>
              <a:xfrm>
                <a:off x="3293270" y="4353272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6689" y="217646"/>
                    </a:moveTo>
                    <a:lnTo>
                      <a:pt x="7144" y="282416"/>
                    </a:lnTo>
                    <a:lnTo>
                      <a:pt x="7144" y="7144"/>
                    </a:lnTo>
                    <a:lnTo>
                      <a:pt x="176689" y="67151"/>
                    </a:lnTo>
                    <a:close/>
                  </a:path>
                </a:pathLst>
              </a:custGeom>
              <a:solidFill>
                <a:srgbClr val="804998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49" name="Google Shape;6449;p209"/>
              <p:cNvSpPr/>
              <p:nvPr/>
            </p:nvSpPr>
            <p:spPr>
              <a:xfrm>
                <a:off x="2947718" y="4353272"/>
                <a:ext cx="293037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285750" extrusionOk="0">
                    <a:moveTo>
                      <a:pt x="7144" y="51911"/>
                    </a:moveTo>
                    <a:lnTo>
                      <a:pt x="7144" y="233839"/>
                    </a:lnTo>
                    <a:lnTo>
                      <a:pt x="134779" y="283369"/>
                    </a:lnTo>
                    <a:lnTo>
                      <a:pt x="134779" y="7144"/>
                    </a:lnTo>
                    <a:lnTo>
                      <a:pt x="7144" y="51911"/>
                    </a:lnTo>
                    <a:close/>
                    <a:moveTo>
                      <a:pt x="20479" y="219551"/>
                    </a:moveTo>
                    <a:lnTo>
                      <a:pt x="13811" y="217646"/>
                    </a:lnTo>
                    <a:lnTo>
                      <a:pt x="13811" y="67151"/>
                    </a:lnTo>
                    <a:lnTo>
                      <a:pt x="20479" y="65246"/>
                    </a:lnTo>
                    <a:lnTo>
                      <a:pt x="27146" y="63341"/>
                    </a:lnTo>
                    <a:lnTo>
                      <a:pt x="33814" y="61436"/>
                    </a:lnTo>
                    <a:lnTo>
                      <a:pt x="33814" y="225266"/>
                    </a:lnTo>
                    <a:lnTo>
                      <a:pt x="27146" y="223361"/>
                    </a:lnTo>
                    <a:lnTo>
                      <a:pt x="20479" y="219551"/>
                    </a:lnTo>
                    <a:close/>
                    <a:moveTo>
                      <a:pt x="53816" y="230981"/>
                    </a:moveTo>
                    <a:lnTo>
                      <a:pt x="45244" y="229076"/>
                    </a:lnTo>
                    <a:lnTo>
                      <a:pt x="45244" y="60484"/>
                    </a:lnTo>
                    <a:lnTo>
                      <a:pt x="53816" y="58579"/>
                    </a:lnTo>
                    <a:lnTo>
                      <a:pt x="62389" y="56674"/>
                    </a:lnTo>
                    <a:lnTo>
                      <a:pt x="70961" y="54769"/>
                    </a:lnTo>
                    <a:lnTo>
                      <a:pt x="70961" y="238601"/>
                    </a:lnTo>
                    <a:lnTo>
                      <a:pt x="62389" y="236696"/>
                    </a:lnTo>
                    <a:lnTo>
                      <a:pt x="53816" y="230981"/>
                    </a:lnTo>
                    <a:close/>
                    <a:moveTo>
                      <a:pt x="94774" y="244316"/>
                    </a:moveTo>
                    <a:lnTo>
                      <a:pt x="83344" y="239554"/>
                    </a:lnTo>
                    <a:lnTo>
                      <a:pt x="83344" y="49054"/>
                    </a:lnTo>
                    <a:lnTo>
                      <a:pt x="94774" y="47149"/>
                    </a:lnTo>
                    <a:lnTo>
                      <a:pt x="106204" y="42386"/>
                    </a:lnTo>
                    <a:lnTo>
                      <a:pt x="119539" y="37624"/>
                    </a:lnTo>
                    <a:lnTo>
                      <a:pt x="119539" y="250984"/>
                    </a:lnTo>
                    <a:lnTo>
                      <a:pt x="106204" y="246221"/>
                    </a:lnTo>
                    <a:lnTo>
                      <a:pt x="94774" y="2443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50" name="Google Shape;6450;p209"/>
              <p:cNvSpPr/>
              <p:nvPr/>
            </p:nvSpPr>
            <p:spPr>
              <a:xfrm>
                <a:off x="5037799" y="4353272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7641" y="217646"/>
                    </a:moveTo>
                    <a:lnTo>
                      <a:pt x="7144" y="282416"/>
                    </a:lnTo>
                    <a:lnTo>
                      <a:pt x="7144" y="7144"/>
                    </a:lnTo>
                    <a:lnTo>
                      <a:pt x="177641" y="67151"/>
                    </a:lnTo>
                    <a:close/>
                  </a:path>
                </a:pathLst>
              </a:custGeom>
              <a:solidFill>
                <a:srgbClr val="804998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51" name="Google Shape;6451;p209"/>
              <p:cNvSpPr/>
              <p:nvPr/>
            </p:nvSpPr>
            <p:spPr>
              <a:xfrm>
                <a:off x="3697468" y="3745937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9546" y="218599"/>
                    </a:moveTo>
                    <a:lnTo>
                      <a:pt x="7144" y="285274"/>
                    </a:lnTo>
                    <a:lnTo>
                      <a:pt x="7144" y="7144"/>
                    </a:lnTo>
                    <a:lnTo>
                      <a:pt x="179546" y="681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52" name="Google Shape;6452;p209"/>
              <p:cNvSpPr/>
              <p:nvPr/>
            </p:nvSpPr>
            <p:spPr>
              <a:xfrm>
                <a:off x="4579152" y="3745937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9546" y="218599"/>
                    </a:moveTo>
                    <a:lnTo>
                      <a:pt x="7144" y="285274"/>
                    </a:lnTo>
                    <a:lnTo>
                      <a:pt x="7144" y="7144"/>
                    </a:lnTo>
                    <a:lnTo>
                      <a:pt x="179546" y="681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53" name="Google Shape;6453;p209"/>
              <p:cNvSpPr/>
              <p:nvPr/>
            </p:nvSpPr>
            <p:spPr>
              <a:xfrm>
                <a:off x="3697468" y="4958515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9546" y="218599"/>
                    </a:moveTo>
                    <a:lnTo>
                      <a:pt x="7144" y="285274"/>
                    </a:lnTo>
                    <a:lnTo>
                      <a:pt x="7144" y="7144"/>
                    </a:lnTo>
                    <a:lnTo>
                      <a:pt x="179546" y="681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54" name="Google Shape;6454;p209"/>
              <p:cNvSpPr/>
              <p:nvPr/>
            </p:nvSpPr>
            <p:spPr>
              <a:xfrm>
                <a:off x="4579152" y="4958515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9546" y="218599"/>
                    </a:moveTo>
                    <a:lnTo>
                      <a:pt x="7144" y="285274"/>
                    </a:lnTo>
                    <a:lnTo>
                      <a:pt x="7144" y="7144"/>
                    </a:lnTo>
                    <a:lnTo>
                      <a:pt x="179546" y="681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55" name="Google Shape;6455;p209"/>
              <p:cNvSpPr/>
              <p:nvPr/>
            </p:nvSpPr>
            <p:spPr>
              <a:xfrm>
                <a:off x="4170772" y="4353272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6689" y="217646"/>
                    </a:moveTo>
                    <a:lnTo>
                      <a:pt x="7144" y="282416"/>
                    </a:lnTo>
                    <a:lnTo>
                      <a:pt x="7144" y="7144"/>
                    </a:lnTo>
                    <a:lnTo>
                      <a:pt x="176689" y="6715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56" name="Google Shape;6456;p209"/>
              <p:cNvSpPr/>
              <p:nvPr/>
            </p:nvSpPr>
            <p:spPr>
              <a:xfrm>
                <a:off x="3293270" y="4353272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6689" y="217646"/>
                    </a:moveTo>
                    <a:lnTo>
                      <a:pt x="7144" y="282416"/>
                    </a:lnTo>
                    <a:lnTo>
                      <a:pt x="7144" y="7144"/>
                    </a:lnTo>
                    <a:lnTo>
                      <a:pt x="176689" y="6715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57" name="Google Shape;6457;p209"/>
              <p:cNvSpPr/>
              <p:nvPr/>
            </p:nvSpPr>
            <p:spPr>
              <a:xfrm>
                <a:off x="5037799" y="4353272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7641" y="217646"/>
                    </a:moveTo>
                    <a:lnTo>
                      <a:pt x="7144" y="282416"/>
                    </a:lnTo>
                    <a:lnTo>
                      <a:pt x="7144" y="7144"/>
                    </a:lnTo>
                    <a:lnTo>
                      <a:pt x="177641" y="6715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58" name="Google Shape;6458;p209"/>
              <p:cNvSpPr/>
              <p:nvPr/>
            </p:nvSpPr>
            <p:spPr>
              <a:xfrm>
                <a:off x="4692243" y="4353272"/>
                <a:ext cx="293037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285750" extrusionOk="0">
                    <a:moveTo>
                      <a:pt x="7144" y="51911"/>
                    </a:moveTo>
                    <a:lnTo>
                      <a:pt x="7144" y="233839"/>
                    </a:lnTo>
                    <a:lnTo>
                      <a:pt x="134779" y="283369"/>
                    </a:lnTo>
                    <a:lnTo>
                      <a:pt x="134779" y="7144"/>
                    </a:lnTo>
                    <a:lnTo>
                      <a:pt x="7144" y="51911"/>
                    </a:lnTo>
                    <a:close/>
                    <a:moveTo>
                      <a:pt x="20479" y="219551"/>
                    </a:moveTo>
                    <a:lnTo>
                      <a:pt x="13811" y="217646"/>
                    </a:lnTo>
                    <a:lnTo>
                      <a:pt x="13811" y="67151"/>
                    </a:lnTo>
                    <a:lnTo>
                      <a:pt x="20479" y="65246"/>
                    </a:lnTo>
                    <a:lnTo>
                      <a:pt x="27146" y="63341"/>
                    </a:lnTo>
                    <a:lnTo>
                      <a:pt x="33814" y="61436"/>
                    </a:lnTo>
                    <a:lnTo>
                      <a:pt x="33814" y="225266"/>
                    </a:lnTo>
                    <a:lnTo>
                      <a:pt x="27146" y="223361"/>
                    </a:lnTo>
                    <a:lnTo>
                      <a:pt x="20479" y="219551"/>
                    </a:lnTo>
                    <a:close/>
                    <a:moveTo>
                      <a:pt x="54769" y="230981"/>
                    </a:moveTo>
                    <a:lnTo>
                      <a:pt x="46196" y="229076"/>
                    </a:lnTo>
                    <a:lnTo>
                      <a:pt x="46196" y="60484"/>
                    </a:lnTo>
                    <a:lnTo>
                      <a:pt x="54769" y="58579"/>
                    </a:lnTo>
                    <a:lnTo>
                      <a:pt x="63341" y="56674"/>
                    </a:lnTo>
                    <a:lnTo>
                      <a:pt x="71914" y="54769"/>
                    </a:lnTo>
                    <a:lnTo>
                      <a:pt x="71914" y="238601"/>
                    </a:lnTo>
                    <a:lnTo>
                      <a:pt x="63341" y="236696"/>
                    </a:lnTo>
                    <a:lnTo>
                      <a:pt x="54769" y="230981"/>
                    </a:lnTo>
                    <a:close/>
                    <a:moveTo>
                      <a:pt x="94774" y="244316"/>
                    </a:moveTo>
                    <a:lnTo>
                      <a:pt x="83344" y="239554"/>
                    </a:lnTo>
                    <a:lnTo>
                      <a:pt x="83344" y="49054"/>
                    </a:lnTo>
                    <a:lnTo>
                      <a:pt x="94774" y="47149"/>
                    </a:lnTo>
                    <a:lnTo>
                      <a:pt x="106204" y="42386"/>
                    </a:lnTo>
                    <a:lnTo>
                      <a:pt x="119539" y="37624"/>
                    </a:lnTo>
                    <a:lnTo>
                      <a:pt x="119539" y="250984"/>
                    </a:lnTo>
                    <a:lnTo>
                      <a:pt x="106204" y="246221"/>
                    </a:lnTo>
                    <a:lnTo>
                      <a:pt x="94774" y="2443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59" name="Google Shape;6459;p209"/>
              <p:cNvSpPr/>
              <p:nvPr/>
            </p:nvSpPr>
            <p:spPr>
              <a:xfrm>
                <a:off x="2005632" y="4184679"/>
                <a:ext cx="4249031" cy="1255871"/>
              </a:xfrm>
              <a:custGeom>
                <a:avLst/>
                <a:gdLst/>
                <a:ahLst/>
                <a:cxnLst/>
                <a:rect l="l" t="t" r="r" b="b"/>
                <a:pathLst>
                  <a:path w="1933575" h="571500" extrusionOk="0">
                    <a:moveTo>
                      <a:pt x="1895800" y="405765"/>
                    </a:moveTo>
                    <a:cubicBezTo>
                      <a:pt x="1869130" y="541020"/>
                      <a:pt x="1432885" y="568643"/>
                      <a:pt x="922345" y="468630"/>
                    </a:cubicBezTo>
                    <a:cubicBezTo>
                      <a:pt x="411805" y="368618"/>
                      <a:pt x="17469" y="178118"/>
                      <a:pt x="44139" y="42863"/>
                    </a:cubicBezTo>
                  </a:path>
                </a:pathLst>
              </a:custGeom>
              <a:noFill/>
              <a:ln w="57150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60" name="Google Shape;6460;p209"/>
              <p:cNvSpPr/>
              <p:nvPr/>
            </p:nvSpPr>
            <p:spPr>
              <a:xfrm>
                <a:off x="5092248" y="5176315"/>
                <a:ext cx="523280" cy="272105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123825" extrusionOk="0">
                    <a:moveTo>
                      <a:pt x="136684" y="122396"/>
                    </a:moveTo>
                    <a:lnTo>
                      <a:pt x="7144" y="39529"/>
                    </a:lnTo>
                    <a:lnTo>
                      <a:pt x="123349" y="21431"/>
                    </a:lnTo>
                    <a:lnTo>
                      <a:pt x="226219" y="7144"/>
                    </a:lnTo>
                    <a:lnTo>
                      <a:pt x="239554" y="108109"/>
                    </a:lnTo>
                    <a:close/>
                  </a:path>
                </a:pathLst>
              </a:custGeom>
              <a:solidFill>
                <a:srgbClr val="D83B01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61" name="Google Shape;6461;p209"/>
              <p:cNvSpPr/>
              <p:nvPr/>
            </p:nvSpPr>
            <p:spPr>
              <a:xfrm>
                <a:off x="5119472" y="5176315"/>
                <a:ext cx="502349" cy="293037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133350" extrusionOk="0">
                    <a:moveTo>
                      <a:pt x="79534" y="25241"/>
                    </a:moveTo>
                    <a:lnTo>
                      <a:pt x="7144" y="134779"/>
                    </a:lnTo>
                    <a:lnTo>
                      <a:pt x="124301" y="122396"/>
                    </a:lnTo>
                    <a:lnTo>
                      <a:pt x="227171" y="108109"/>
                    </a:lnTo>
                    <a:lnTo>
                      <a:pt x="213836" y="7144"/>
                    </a:lnTo>
                    <a:close/>
                  </a:path>
                </a:pathLst>
              </a:custGeom>
              <a:solidFill>
                <a:srgbClr val="DD5900">
                  <a:alpha val="69800"/>
                </a:srgbClr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62" name="Google Shape;6462;p209"/>
              <p:cNvSpPr/>
              <p:nvPr/>
            </p:nvSpPr>
            <p:spPr>
              <a:xfrm>
                <a:off x="5027329" y="5176315"/>
                <a:ext cx="607004" cy="272105"/>
              </a:xfrm>
              <a:custGeom>
                <a:avLst/>
                <a:gdLst/>
                <a:ahLst/>
                <a:cxnLst/>
                <a:rect l="l" t="t" r="r" b="b"/>
                <a:pathLst>
                  <a:path w="276225" h="123825" extrusionOk="0">
                    <a:moveTo>
                      <a:pt x="121444" y="25241"/>
                    </a:moveTo>
                    <a:lnTo>
                      <a:pt x="7144" y="95726"/>
                    </a:lnTo>
                    <a:lnTo>
                      <a:pt x="166211" y="122396"/>
                    </a:lnTo>
                    <a:lnTo>
                      <a:pt x="269081" y="108109"/>
                    </a:lnTo>
                    <a:lnTo>
                      <a:pt x="255746" y="7144"/>
                    </a:lnTo>
                    <a:close/>
                  </a:path>
                </a:pathLst>
              </a:custGeom>
              <a:solidFill>
                <a:srgbClr val="EAE42D">
                  <a:alpha val="69800"/>
                </a:srgbClr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63" name="Google Shape;6463;p209"/>
              <p:cNvSpPr/>
              <p:nvPr/>
            </p:nvSpPr>
            <p:spPr>
              <a:xfrm>
                <a:off x="5278642" y="5111370"/>
                <a:ext cx="313968" cy="125587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57150" extrusionOk="0">
                    <a:moveTo>
                      <a:pt x="7144" y="54769"/>
                    </a:moveTo>
                    <a:lnTo>
                      <a:pt x="21431" y="7144"/>
                    </a:lnTo>
                    <a:lnTo>
                      <a:pt x="141446" y="36671"/>
                    </a:lnTo>
                    <a:close/>
                  </a:path>
                </a:pathLst>
              </a:custGeom>
              <a:solidFill>
                <a:srgbClr val="022050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64" name="Google Shape;6464;p209"/>
              <p:cNvSpPr/>
              <p:nvPr/>
            </p:nvSpPr>
            <p:spPr>
              <a:xfrm>
                <a:off x="5307962" y="5398277"/>
                <a:ext cx="313968" cy="146518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66675" extrusionOk="0">
                    <a:moveTo>
                      <a:pt x="7144" y="25241"/>
                    </a:moveTo>
                    <a:lnTo>
                      <a:pt x="32861" y="68104"/>
                    </a:lnTo>
                    <a:lnTo>
                      <a:pt x="141446" y="7144"/>
                    </a:lnTo>
                    <a:close/>
                  </a:path>
                </a:pathLst>
              </a:custGeom>
              <a:solidFill>
                <a:srgbClr val="022050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65" name="Google Shape;6465;p209"/>
              <p:cNvSpPr/>
              <p:nvPr/>
            </p:nvSpPr>
            <p:spPr>
              <a:xfrm>
                <a:off x="5343565" y="5153246"/>
                <a:ext cx="502349" cy="188381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85725" extrusionOk="0">
                    <a:moveTo>
                      <a:pt x="14764" y="80486"/>
                    </a:moveTo>
                    <a:lnTo>
                      <a:pt x="7144" y="21431"/>
                    </a:lnTo>
                    <a:lnTo>
                      <a:pt x="215741" y="7144"/>
                    </a:lnTo>
                    <a:lnTo>
                      <a:pt x="222409" y="53816"/>
                    </a:lnTo>
                    <a:close/>
                  </a:path>
                </a:pathLst>
              </a:custGeom>
              <a:solidFill>
                <a:srgbClr val="354D73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66" name="Google Shape;6466;p209"/>
              <p:cNvSpPr/>
              <p:nvPr/>
            </p:nvSpPr>
            <p:spPr>
              <a:xfrm>
                <a:off x="5802208" y="5153213"/>
                <a:ext cx="188381" cy="125587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57150" extrusionOk="0">
                    <a:moveTo>
                      <a:pt x="13811" y="53816"/>
                    </a:moveTo>
                    <a:lnTo>
                      <a:pt x="7144" y="7144"/>
                    </a:lnTo>
                    <a:lnTo>
                      <a:pt x="87154" y="43339"/>
                    </a:lnTo>
                    <a:close/>
                  </a:path>
                </a:pathLst>
              </a:custGeom>
              <a:solidFill>
                <a:srgbClr val="022050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67" name="Google Shape;6467;p209"/>
              <p:cNvSpPr/>
              <p:nvPr/>
            </p:nvSpPr>
            <p:spPr>
              <a:xfrm>
                <a:off x="5360319" y="5255827"/>
                <a:ext cx="481417" cy="209312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95250" extrusionOk="0">
                    <a:moveTo>
                      <a:pt x="7144" y="33814"/>
                    </a:moveTo>
                    <a:lnTo>
                      <a:pt x="15716" y="92869"/>
                    </a:lnTo>
                    <a:lnTo>
                      <a:pt x="220504" y="52864"/>
                    </a:lnTo>
                    <a:lnTo>
                      <a:pt x="214789" y="7144"/>
                    </a:lnTo>
                    <a:close/>
                  </a:path>
                </a:pathLst>
              </a:custGeom>
              <a:solidFill>
                <a:srgbClr val="354D73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68" name="Google Shape;6468;p209"/>
              <p:cNvSpPr/>
              <p:nvPr/>
            </p:nvSpPr>
            <p:spPr>
              <a:xfrm>
                <a:off x="5816878" y="5232829"/>
                <a:ext cx="188381" cy="146518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66675" extrusionOk="0">
                    <a:moveTo>
                      <a:pt x="7144" y="17621"/>
                    </a:moveTo>
                    <a:lnTo>
                      <a:pt x="12859" y="63341"/>
                    </a:lnTo>
                    <a:lnTo>
                      <a:pt x="80486" y="7144"/>
                    </a:lnTo>
                    <a:close/>
                  </a:path>
                </a:pathLst>
              </a:custGeom>
              <a:solidFill>
                <a:srgbClr val="022050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69" name="Google Shape;6469;p209"/>
              <p:cNvSpPr/>
              <p:nvPr/>
            </p:nvSpPr>
            <p:spPr>
              <a:xfrm>
                <a:off x="5224197" y="5257966"/>
                <a:ext cx="355830" cy="104656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47625" extrusionOk="0">
                    <a:moveTo>
                      <a:pt x="7144" y="43339"/>
                    </a:moveTo>
                    <a:lnTo>
                      <a:pt x="37624" y="7144"/>
                    </a:lnTo>
                    <a:lnTo>
                      <a:pt x="155734" y="23336"/>
                    </a:lnTo>
                    <a:close/>
                  </a:path>
                </a:pathLst>
              </a:custGeom>
              <a:solidFill>
                <a:srgbClr val="022050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70" name="Google Shape;6470;p209"/>
              <p:cNvSpPr/>
              <p:nvPr/>
            </p:nvSpPr>
            <p:spPr>
              <a:xfrm>
                <a:off x="5224197" y="5293625"/>
                <a:ext cx="355830" cy="125587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57150" extrusionOk="0">
                    <a:moveTo>
                      <a:pt x="7144" y="26194"/>
                    </a:moveTo>
                    <a:lnTo>
                      <a:pt x="45244" y="52864"/>
                    </a:lnTo>
                    <a:lnTo>
                      <a:pt x="155734" y="7144"/>
                    </a:lnTo>
                    <a:close/>
                  </a:path>
                </a:pathLst>
              </a:custGeom>
              <a:solidFill>
                <a:srgbClr val="022050"/>
              </a:solidFill>
              <a:ln>
                <a:noFill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sp>
        <p:nvSpPr>
          <p:cNvPr id="6471" name="Google Shape;6471;p209"/>
          <p:cNvSpPr/>
          <p:nvPr/>
        </p:nvSpPr>
        <p:spPr>
          <a:xfrm>
            <a:off x="7467179" y="5406062"/>
            <a:ext cx="30171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Tool agnostic Python SDK</a:t>
            </a:r>
            <a:endParaRPr sz="1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1" name="Google Shape;6321;p208"/>
          <p:cNvSpPr txBox="1">
            <a:spLocks noGrp="1"/>
          </p:cNvSpPr>
          <p:nvPr>
            <p:ph type="title"/>
          </p:nvPr>
        </p:nvSpPr>
        <p:spPr>
          <a:xfrm>
            <a:off x="585225" y="3130447"/>
            <a:ext cx="6400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4500" dirty="0">
                <a:latin typeface="Calibri"/>
                <a:ea typeface="Calibri"/>
                <a:cs typeface="Calibri"/>
                <a:sym typeface="Calibri"/>
              </a:rPr>
              <a:t>Demos</a:t>
            </a:r>
            <a:endParaRPr sz="4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8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4DB02-CA20-4CC6-ACD8-8DC62DA9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0515600" cy="7908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Flavors of Cloud Services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BACB346-0300-426C-AAA5-FAB8B102E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121848"/>
              </p:ext>
            </p:extLst>
          </p:nvPr>
        </p:nvGraphicFramePr>
        <p:xfrm>
          <a:off x="207593" y="1047853"/>
          <a:ext cx="11358331" cy="529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517455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0" name="Google Shape;6480;p210"/>
          <p:cNvSpPr txBox="1">
            <a:spLocks noGrp="1"/>
          </p:cNvSpPr>
          <p:nvPr>
            <p:ph type="title"/>
          </p:nvPr>
        </p:nvSpPr>
        <p:spPr>
          <a:xfrm>
            <a:off x="434975" y="1557825"/>
            <a:ext cx="96582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This talk</a:t>
            </a: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https://github.com/sharatsc/ub-cdse-2021</a:t>
            </a: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Azure Notebooks</a:t>
            </a: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https://github.com/Azure/MachineLearningNotebooks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Azure ML Docs  </a:t>
            </a: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https://docs.microsoft.com/en-us/azure/machine-learning/service/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1" name="Google Shape;6481;p210"/>
          <p:cNvSpPr txBox="1">
            <a:spLocks noGrp="1"/>
          </p:cNvSpPr>
          <p:nvPr>
            <p:ph type="title"/>
          </p:nvPr>
        </p:nvSpPr>
        <p:spPr>
          <a:xfrm>
            <a:off x="319475" y="74400"/>
            <a:ext cx="9828900" cy="1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 sz="4500" dirty="0"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sz="45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6" name="Google Shape;6486;p211"/>
          <p:cNvSpPr txBox="1">
            <a:spLocks noGrp="1"/>
          </p:cNvSpPr>
          <p:nvPr>
            <p:ph type="title"/>
          </p:nvPr>
        </p:nvSpPr>
        <p:spPr>
          <a:xfrm>
            <a:off x="585225" y="2739620"/>
            <a:ext cx="64008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A0443-A3BD-461B-801F-B9C86020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Flavors of Machine learning 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platforms</a:t>
            </a:r>
          </a:p>
        </p:txBody>
      </p:sp>
      <p:pic>
        <p:nvPicPr>
          <p:cNvPr id="1026" name="Picture 2" descr="A graphic showing the relative positions of 20 vendors of data science and machine learning platforms, as evaluated by Gartner for their Ability to Execute and Completeness of Vision.">
            <a:extLst>
              <a:ext uri="{FF2B5EF4-FFF2-40B4-BE49-F238E27FC236}">
                <a16:creationId xmlns:a16="http://schemas.microsoft.com/office/drawing/2014/main" id="{7DC06B06-B35E-4351-BCBB-A94A6F75E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4" y="135266"/>
            <a:ext cx="6470219" cy="67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F53F71-297A-417A-9EA3-6A82507A4FD6}"/>
              </a:ext>
            </a:extLst>
          </p:cNvPr>
          <p:cNvSpPr txBox="1"/>
          <p:nvPr/>
        </p:nvSpPr>
        <p:spPr>
          <a:xfrm>
            <a:off x="-78827" y="6604872"/>
            <a:ext cx="130210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https://www.gartner.com/doc/reprints?id=1-25D1CURH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0EEF32-42A8-4E67-A9E9-58A856AFC909}"/>
              </a:ext>
            </a:extLst>
          </p:cNvPr>
          <p:cNvSpPr/>
          <p:nvPr/>
        </p:nvSpPr>
        <p:spPr>
          <a:xfrm>
            <a:off x="8862266" y="3257241"/>
            <a:ext cx="637609" cy="171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737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" name="Google Shape;4485;p170"/>
          <p:cNvSpPr txBox="1">
            <a:spLocks noGrp="1"/>
          </p:cNvSpPr>
          <p:nvPr>
            <p:ph type="title"/>
          </p:nvPr>
        </p:nvSpPr>
        <p:spPr>
          <a:xfrm>
            <a:off x="0" y="-1973"/>
            <a:ext cx="11335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 sz="4500" b="1" dirty="0">
                <a:latin typeface="Calibri"/>
                <a:ea typeface="Calibri"/>
                <a:cs typeface="Calibri"/>
                <a:sym typeface="Calibri"/>
              </a:rPr>
              <a:t>Industrial ML: Machine learning workflow</a:t>
            </a:r>
            <a:endParaRPr sz="45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86" name="Google Shape;4486;p170"/>
          <p:cNvCxnSpPr/>
          <p:nvPr/>
        </p:nvCxnSpPr>
        <p:spPr>
          <a:xfrm>
            <a:off x="2993867" y="3945329"/>
            <a:ext cx="3195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87" name="Google Shape;4487;p170"/>
          <p:cNvCxnSpPr/>
          <p:nvPr/>
        </p:nvCxnSpPr>
        <p:spPr>
          <a:xfrm>
            <a:off x="5104058" y="3945329"/>
            <a:ext cx="3195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88" name="Google Shape;4488;p170"/>
          <p:cNvCxnSpPr/>
          <p:nvPr/>
        </p:nvCxnSpPr>
        <p:spPr>
          <a:xfrm>
            <a:off x="7225772" y="3927328"/>
            <a:ext cx="3195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89" name="Google Shape;4489;p170"/>
          <p:cNvCxnSpPr/>
          <p:nvPr/>
        </p:nvCxnSpPr>
        <p:spPr>
          <a:xfrm>
            <a:off x="9364327" y="3919789"/>
            <a:ext cx="3195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90" name="Google Shape;4490;p170"/>
          <p:cNvCxnSpPr>
            <a:stCxn id="4491" idx="2"/>
            <a:endCxn id="4492" idx="2"/>
          </p:cNvCxnSpPr>
          <p:nvPr/>
        </p:nvCxnSpPr>
        <p:spPr>
          <a:xfrm rot="5400000">
            <a:off x="6441270" y="928876"/>
            <a:ext cx="600" cy="8461800"/>
          </a:xfrm>
          <a:prstGeom prst="bentConnector3">
            <a:avLst>
              <a:gd name="adj1" fmla="val 6848934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493" name="Google Shape;4493;p170"/>
          <p:cNvGrpSpPr/>
          <p:nvPr/>
        </p:nvGrpSpPr>
        <p:grpSpPr>
          <a:xfrm>
            <a:off x="208583" y="3534221"/>
            <a:ext cx="1046960" cy="1027247"/>
            <a:chOff x="212775" y="3604509"/>
            <a:chExt cx="1068000" cy="1047676"/>
          </a:xfrm>
        </p:grpSpPr>
        <p:sp>
          <p:nvSpPr>
            <p:cNvPr id="4494" name="Google Shape;4494;p170"/>
            <p:cNvSpPr/>
            <p:nvPr/>
          </p:nvSpPr>
          <p:spPr>
            <a:xfrm>
              <a:off x="212775" y="4119385"/>
              <a:ext cx="10680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625" tIns="45700" rIns="89625" bIns="44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78D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Data sources</a:t>
              </a:r>
              <a:endParaRPr sz="1400"/>
            </a:p>
          </p:txBody>
        </p:sp>
        <p:grpSp>
          <p:nvGrpSpPr>
            <p:cNvPr id="4495" name="Google Shape;4495;p170"/>
            <p:cNvGrpSpPr/>
            <p:nvPr/>
          </p:nvGrpSpPr>
          <p:grpSpPr>
            <a:xfrm>
              <a:off x="496516" y="3604509"/>
              <a:ext cx="508369" cy="445031"/>
              <a:chOff x="3764" y="3313"/>
              <a:chExt cx="353" cy="309"/>
            </a:xfrm>
          </p:grpSpPr>
          <p:sp>
            <p:nvSpPr>
              <p:cNvPr id="4496" name="Google Shape;4496;p170"/>
              <p:cNvSpPr/>
              <p:nvPr/>
            </p:nvSpPr>
            <p:spPr>
              <a:xfrm>
                <a:off x="3764" y="3313"/>
                <a:ext cx="0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1" extrusionOk="0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497" name="Google Shape;4497;p170"/>
              <p:cNvSpPr/>
              <p:nvPr/>
            </p:nvSpPr>
            <p:spPr>
              <a:xfrm>
                <a:off x="3897" y="3313"/>
                <a:ext cx="0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1" extrusionOk="0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498" name="Google Shape;4498;p170"/>
              <p:cNvSpPr/>
              <p:nvPr/>
            </p:nvSpPr>
            <p:spPr>
              <a:xfrm>
                <a:off x="4028" y="3313"/>
                <a:ext cx="0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1" extrusionOk="0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499" name="Google Shape;4499;p170"/>
              <p:cNvSpPr/>
              <p:nvPr/>
            </p:nvSpPr>
            <p:spPr>
              <a:xfrm>
                <a:off x="3807" y="3313"/>
                <a:ext cx="47" cy="72"/>
              </a:xfrm>
              <a:custGeom>
                <a:avLst/>
                <a:gdLst/>
                <a:ahLst/>
                <a:cxnLst/>
                <a:rect l="l" t="t" r="r" b="b"/>
                <a:pathLst>
                  <a:path w="34" h="52" extrusionOk="0">
                    <a:moveTo>
                      <a:pt x="34" y="35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26" y="52"/>
                      <a:pt x="34" y="43"/>
                      <a:pt x="34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00" name="Google Shape;4500;p170"/>
              <p:cNvSpPr/>
              <p:nvPr/>
            </p:nvSpPr>
            <p:spPr>
              <a:xfrm>
                <a:off x="3940" y="3313"/>
                <a:ext cx="44" cy="72"/>
              </a:xfrm>
              <a:custGeom>
                <a:avLst/>
                <a:gdLst/>
                <a:ahLst/>
                <a:cxnLst/>
                <a:rect l="l" t="t" r="r" b="b"/>
                <a:pathLst>
                  <a:path w="32" h="52" extrusionOk="0">
                    <a:moveTo>
                      <a:pt x="32" y="35"/>
                    </a:move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25" y="52"/>
                      <a:pt x="32" y="43"/>
                      <a:pt x="32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01" name="Google Shape;4501;p170"/>
              <p:cNvSpPr/>
              <p:nvPr/>
            </p:nvSpPr>
            <p:spPr>
              <a:xfrm>
                <a:off x="4071" y="3313"/>
                <a:ext cx="46" cy="72"/>
              </a:xfrm>
              <a:custGeom>
                <a:avLst/>
                <a:gdLst/>
                <a:ahLst/>
                <a:cxnLst/>
                <a:rect l="l" t="t" r="r" b="b"/>
                <a:pathLst>
                  <a:path w="34" h="52" extrusionOk="0">
                    <a:moveTo>
                      <a:pt x="34" y="35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5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25" y="52"/>
                      <a:pt x="34" y="43"/>
                      <a:pt x="34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02" name="Google Shape;4502;p170"/>
              <p:cNvSpPr/>
              <p:nvPr/>
            </p:nvSpPr>
            <p:spPr>
              <a:xfrm>
                <a:off x="3764" y="3550"/>
                <a:ext cx="0" cy="7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2" extrusionOk="0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03" name="Google Shape;4503;p170"/>
              <p:cNvSpPr/>
              <p:nvPr/>
            </p:nvSpPr>
            <p:spPr>
              <a:xfrm>
                <a:off x="3897" y="3550"/>
                <a:ext cx="0" cy="7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2" extrusionOk="0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04" name="Google Shape;4504;p170"/>
              <p:cNvSpPr/>
              <p:nvPr/>
            </p:nvSpPr>
            <p:spPr>
              <a:xfrm>
                <a:off x="4028" y="3550"/>
                <a:ext cx="0" cy="7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2" extrusionOk="0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05" name="Google Shape;4505;p170"/>
              <p:cNvSpPr/>
              <p:nvPr/>
            </p:nvSpPr>
            <p:spPr>
              <a:xfrm>
                <a:off x="3807" y="3550"/>
                <a:ext cx="47" cy="72"/>
              </a:xfrm>
              <a:custGeom>
                <a:avLst/>
                <a:gdLst/>
                <a:ahLst/>
                <a:cxnLst/>
                <a:rect l="l" t="t" r="r" b="b"/>
                <a:pathLst>
                  <a:path w="34" h="52" extrusionOk="0">
                    <a:moveTo>
                      <a:pt x="34" y="35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5"/>
                      <a:pt x="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26" y="52"/>
                      <a:pt x="34" y="45"/>
                      <a:pt x="34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06" name="Google Shape;4506;p170"/>
              <p:cNvSpPr/>
              <p:nvPr/>
            </p:nvSpPr>
            <p:spPr>
              <a:xfrm>
                <a:off x="3940" y="3550"/>
                <a:ext cx="44" cy="72"/>
              </a:xfrm>
              <a:custGeom>
                <a:avLst/>
                <a:gdLst/>
                <a:ahLst/>
                <a:cxnLst/>
                <a:rect l="l" t="t" r="r" b="b"/>
                <a:pathLst>
                  <a:path w="32" h="52" extrusionOk="0">
                    <a:moveTo>
                      <a:pt x="32" y="35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8"/>
                      <a:pt x="2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5"/>
                      <a:pt x="7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25" y="52"/>
                      <a:pt x="32" y="45"/>
                      <a:pt x="32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07" name="Google Shape;4507;p170"/>
              <p:cNvSpPr/>
              <p:nvPr/>
            </p:nvSpPr>
            <p:spPr>
              <a:xfrm>
                <a:off x="4071" y="3550"/>
                <a:ext cx="46" cy="72"/>
              </a:xfrm>
              <a:custGeom>
                <a:avLst/>
                <a:gdLst/>
                <a:ahLst/>
                <a:cxnLst/>
                <a:rect l="l" t="t" r="r" b="b"/>
                <a:pathLst>
                  <a:path w="34" h="52" extrusionOk="0">
                    <a:moveTo>
                      <a:pt x="34" y="35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8"/>
                      <a:pt x="25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5"/>
                      <a:pt x="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25" y="52"/>
                      <a:pt x="34" y="45"/>
                      <a:pt x="34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08" name="Google Shape;4508;p170"/>
              <p:cNvSpPr/>
              <p:nvPr/>
            </p:nvSpPr>
            <p:spPr>
              <a:xfrm>
                <a:off x="3854" y="3435"/>
                <a:ext cx="0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0" extrusionOk="0">
                    <a:moveTo>
                      <a:pt x="0" y="0"/>
                    </a:moveTo>
                    <a:cubicBezTo>
                      <a:pt x="0" y="50"/>
                      <a:pt x="0" y="50"/>
                      <a:pt x="0" y="50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09" name="Google Shape;4509;p170"/>
              <p:cNvSpPr/>
              <p:nvPr/>
            </p:nvSpPr>
            <p:spPr>
              <a:xfrm>
                <a:off x="3984" y="3435"/>
                <a:ext cx="0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0" extrusionOk="0">
                    <a:moveTo>
                      <a:pt x="0" y="0"/>
                    </a:moveTo>
                    <a:cubicBezTo>
                      <a:pt x="0" y="50"/>
                      <a:pt x="0" y="50"/>
                      <a:pt x="0" y="50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10" name="Google Shape;4510;p170"/>
              <p:cNvSpPr/>
              <p:nvPr/>
            </p:nvSpPr>
            <p:spPr>
              <a:xfrm>
                <a:off x="3764" y="3435"/>
                <a:ext cx="46" cy="71"/>
              </a:xfrm>
              <a:custGeom>
                <a:avLst/>
                <a:gdLst/>
                <a:ahLst/>
                <a:cxnLst/>
                <a:rect l="l" t="t" r="r" b="b"/>
                <a:pathLst>
                  <a:path w="34" h="52" extrusionOk="0">
                    <a:moveTo>
                      <a:pt x="34" y="35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27" y="52"/>
                      <a:pt x="34" y="43"/>
                      <a:pt x="34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11" name="Google Shape;4511;p170"/>
              <p:cNvSpPr/>
              <p:nvPr/>
            </p:nvSpPr>
            <p:spPr>
              <a:xfrm>
                <a:off x="3897" y="3435"/>
                <a:ext cx="45" cy="71"/>
              </a:xfrm>
              <a:custGeom>
                <a:avLst/>
                <a:gdLst/>
                <a:ahLst/>
                <a:cxnLst/>
                <a:rect l="l" t="t" r="r" b="b"/>
                <a:pathLst>
                  <a:path w="33" h="52" extrusionOk="0">
                    <a:moveTo>
                      <a:pt x="33" y="3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7"/>
                      <a:pt x="2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25" y="52"/>
                      <a:pt x="33" y="43"/>
                      <a:pt x="33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12" name="Google Shape;4512;p170"/>
              <p:cNvSpPr/>
              <p:nvPr/>
            </p:nvSpPr>
            <p:spPr>
              <a:xfrm>
                <a:off x="4028" y="3435"/>
                <a:ext cx="45" cy="71"/>
              </a:xfrm>
              <a:custGeom>
                <a:avLst/>
                <a:gdLst/>
                <a:ahLst/>
                <a:cxnLst/>
                <a:rect l="l" t="t" r="r" b="b"/>
                <a:pathLst>
                  <a:path w="33" h="52" extrusionOk="0">
                    <a:moveTo>
                      <a:pt x="33" y="3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7"/>
                      <a:pt x="2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25" y="52"/>
                      <a:pt x="33" y="43"/>
                      <a:pt x="33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13" name="Google Shape;4513;p170"/>
              <p:cNvSpPr/>
              <p:nvPr/>
            </p:nvSpPr>
            <p:spPr>
              <a:xfrm>
                <a:off x="4117" y="3435"/>
                <a:ext cx="0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0" extrusionOk="0">
                    <a:moveTo>
                      <a:pt x="0" y="0"/>
                    </a:moveTo>
                    <a:cubicBezTo>
                      <a:pt x="0" y="50"/>
                      <a:pt x="0" y="50"/>
                      <a:pt x="0" y="50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sp>
        <p:nvSpPr>
          <p:cNvPr id="4514" name="Google Shape;4514;p170"/>
          <p:cNvSpPr/>
          <p:nvPr/>
        </p:nvSpPr>
        <p:spPr>
          <a:xfrm flipH="1">
            <a:off x="1001176" y="3287357"/>
            <a:ext cx="422700" cy="1316700"/>
          </a:xfrm>
          <a:prstGeom prst="leftBrace">
            <a:avLst>
              <a:gd name="adj1" fmla="val 0"/>
              <a:gd name="adj2" fmla="val 490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25" tIns="44800" rIns="89625" bIns="44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4515" name="Google Shape;4515;p170"/>
          <p:cNvGrpSpPr/>
          <p:nvPr/>
        </p:nvGrpSpPr>
        <p:grpSpPr>
          <a:xfrm>
            <a:off x="1163041" y="2403200"/>
            <a:ext cx="2009181" cy="2769499"/>
            <a:chOff x="1186413" y="2450994"/>
            <a:chExt cx="2049557" cy="2824578"/>
          </a:xfrm>
        </p:grpSpPr>
        <p:sp>
          <p:nvSpPr>
            <p:cNvPr id="4516" name="Google Shape;4516;p170"/>
            <p:cNvSpPr txBox="1"/>
            <p:nvPr/>
          </p:nvSpPr>
          <p:spPr>
            <a:xfrm>
              <a:off x="1186413" y="3765690"/>
              <a:ext cx="20157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Classical ML</a:t>
              </a:r>
              <a:endParaRPr sz="1400"/>
            </a:p>
          </p:txBody>
        </p:sp>
        <p:sp>
          <p:nvSpPr>
            <p:cNvPr id="4517" name="Google Shape;4517;p170"/>
            <p:cNvSpPr txBox="1"/>
            <p:nvPr/>
          </p:nvSpPr>
          <p:spPr>
            <a:xfrm>
              <a:off x="1220270" y="4834572"/>
              <a:ext cx="20157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Deep learning</a:t>
              </a:r>
              <a:endParaRPr sz="1400"/>
            </a:p>
          </p:txBody>
        </p:sp>
        <p:grpSp>
          <p:nvGrpSpPr>
            <p:cNvPr id="4518" name="Google Shape;4518;p170"/>
            <p:cNvGrpSpPr/>
            <p:nvPr/>
          </p:nvGrpSpPr>
          <p:grpSpPr>
            <a:xfrm>
              <a:off x="1455981" y="2450994"/>
              <a:ext cx="1599715" cy="2811092"/>
              <a:chOff x="1455981" y="2450994"/>
              <a:chExt cx="1599715" cy="2811092"/>
            </a:xfrm>
          </p:grpSpPr>
          <p:sp>
            <p:nvSpPr>
              <p:cNvPr id="4519" name="Google Shape;4519;p170"/>
              <p:cNvSpPr txBox="1"/>
              <p:nvPr/>
            </p:nvSpPr>
            <p:spPr>
              <a:xfrm>
                <a:off x="1455981" y="2450994"/>
                <a:ext cx="1597800" cy="55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Build and train models </a:t>
                </a:r>
                <a:endParaRPr sz="1400"/>
              </a:p>
            </p:txBody>
          </p:sp>
          <p:grpSp>
            <p:nvGrpSpPr>
              <p:cNvPr id="4520" name="Google Shape;4520;p170"/>
              <p:cNvGrpSpPr/>
              <p:nvPr/>
            </p:nvGrpSpPr>
            <p:grpSpPr>
              <a:xfrm>
                <a:off x="1456087" y="2457520"/>
                <a:ext cx="1599609" cy="2804566"/>
                <a:chOff x="3208859" y="4070542"/>
                <a:chExt cx="1458300" cy="2411700"/>
              </a:xfrm>
            </p:grpSpPr>
            <p:sp>
              <p:nvSpPr>
                <p:cNvPr id="4492" name="Google Shape;4492;p170"/>
                <p:cNvSpPr/>
                <p:nvPr/>
              </p:nvSpPr>
              <p:spPr>
                <a:xfrm>
                  <a:off x="3208859" y="4070542"/>
                  <a:ext cx="1456800" cy="2411700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79300" tIns="143425" rIns="179300" bIns="143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cxnSp>
              <p:nvCxnSpPr>
                <p:cNvPr id="4521" name="Google Shape;4521;p170"/>
                <p:cNvCxnSpPr/>
                <p:nvPr/>
              </p:nvCxnSpPr>
              <p:spPr>
                <a:xfrm>
                  <a:off x="3208859" y="4541668"/>
                  <a:ext cx="14583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522" name="Google Shape;4522;p170"/>
              <p:cNvGrpSpPr/>
              <p:nvPr/>
            </p:nvGrpSpPr>
            <p:grpSpPr>
              <a:xfrm>
                <a:off x="1977225" y="4260097"/>
                <a:ext cx="604595" cy="514896"/>
                <a:chOff x="3097731" y="3411002"/>
                <a:chExt cx="3913237" cy="3332660"/>
              </a:xfrm>
            </p:grpSpPr>
            <p:sp>
              <p:nvSpPr>
                <p:cNvPr id="4523" name="Google Shape;4523;p170"/>
                <p:cNvSpPr/>
                <p:nvPr/>
              </p:nvSpPr>
              <p:spPr>
                <a:xfrm>
                  <a:off x="3097731" y="3411002"/>
                  <a:ext cx="3913237" cy="332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0936" h="3835942" extrusionOk="0">
                      <a:moveTo>
                        <a:pt x="1113971" y="3835942"/>
                      </a:moveTo>
                      <a:cubicBezTo>
                        <a:pt x="1117004" y="3353928"/>
                        <a:pt x="1047465" y="3115028"/>
                        <a:pt x="836413" y="3086585"/>
                      </a:cubicBezTo>
                      <a:cubicBezTo>
                        <a:pt x="446170" y="3033993"/>
                        <a:pt x="116170" y="2702056"/>
                        <a:pt x="116170" y="2308285"/>
                      </a:cubicBezTo>
                      <a:lnTo>
                        <a:pt x="118297" y="2287181"/>
                      </a:lnTo>
                      <a:lnTo>
                        <a:pt x="98842" y="2263602"/>
                      </a:lnTo>
                      <a:cubicBezTo>
                        <a:pt x="36438" y="2171232"/>
                        <a:pt x="0" y="2059878"/>
                        <a:pt x="0" y="1940013"/>
                      </a:cubicBezTo>
                      <a:cubicBezTo>
                        <a:pt x="0" y="1820148"/>
                        <a:pt x="36438" y="1708794"/>
                        <a:pt x="98842" y="1616424"/>
                      </a:cubicBezTo>
                      <a:lnTo>
                        <a:pt x="158494" y="1544125"/>
                      </a:lnTo>
                      <a:lnTo>
                        <a:pt x="138294" y="1479051"/>
                      </a:lnTo>
                      <a:cubicBezTo>
                        <a:pt x="129345" y="1435316"/>
                        <a:pt x="124645" y="1390034"/>
                        <a:pt x="124645" y="1343654"/>
                      </a:cubicBezTo>
                      <a:cubicBezTo>
                        <a:pt x="124645" y="1065374"/>
                        <a:pt x="293838" y="826611"/>
                        <a:pt x="534966" y="724623"/>
                      </a:cubicBezTo>
                      <a:lnTo>
                        <a:pt x="655270" y="687278"/>
                      </a:lnTo>
                      <a:lnTo>
                        <a:pt x="663127" y="661967"/>
                      </a:lnTo>
                      <a:cubicBezTo>
                        <a:pt x="765116" y="420838"/>
                        <a:pt x="1003879" y="251645"/>
                        <a:pt x="1282159" y="251645"/>
                      </a:cubicBezTo>
                      <a:cubicBezTo>
                        <a:pt x="1328539" y="251645"/>
                        <a:pt x="1373822" y="256345"/>
                        <a:pt x="1417556" y="265294"/>
                      </a:cubicBezTo>
                      <a:lnTo>
                        <a:pt x="1421411" y="266491"/>
                      </a:lnTo>
                      <a:lnTo>
                        <a:pt x="1478933" y="196773"/>
                      </a:lnTo>
                      <a:cubicBezTo>
                        <a:pt x="1600510" y="75197"/>
                        <a:pt x="1768466" y="0"/>
                        <a:pt x="1953986" y="0"/>
                      </a:cubicBezTo>
                      <a:cubicBezTo>
                        <a:pt x="2093126" y="0"/>
                        <a:pt x="2222387" y="42298"/>
                        <a:pt x="2329611" y="114738"/>
                      </a:cubicBezTo>
                      <a:lnTo>
                        <a:pt x="2418153" y="187791"/>
                      </a:lnTo>
                      <a:lnTo>
                        <a:pt x="2436328" y="172795"/>
                      </a:lnTo>
                      <a:cubicBezTo>
                        <a:pt x="2543553" y="100355"/>
                        <a:pt x="2672813" y="58057"/>
                        <a:pt x="2811953" y="58057"/>
                      </a:cubicBezTo>
                      <a:cubicBezTo>
                        <a:pt x="3090233" y="58057"/>
                        <a:pt x="3328996" y="227250"/>
                        <a:pt x="3430985" y="468379"/>
                      </a:cubicBezTo>
                      <a:lnTo>
                        <a:pt x="3439052" y="494366"/>
                      </a:lnTo>
                      <a:lnTo>
                        <a:pt x="3483780" y="489857"/>
                      </a:lnTo>
                      <a:cubicBezTo>
                        <a:pt x="3854820" y="489857"/>
                        <a:pt x="4155607" y="790644"/>
                        <a:pt x="4155607" y="1161684"/>
                      </a:cubicBezTo>
                      <a:lnTo>
                        <a:pt x="4153309" y="1184483"/>
                      </a:lnTo>
                      <a:lnTo>
                        <a:pt x="4214734" y="1217823"/>
                      </a:lnTo>
                      <a:cubicBezTo>
                        <a:pt x="4393441" y="1338556"/>
                        <a:pt x="4510936" y="1543013"/>
                        <a:pt x="4510936" y="1774913"/>
                      </a:cubicBezTo>
                      <a:cubicBezTo>
                        <a:pt x="4510936" y="2145953"/>
                        <a:pt x="4124085" y="2449471"/>
                        <a:pt x="3839109" y="2446740"/>
                      </a:cubicBezTo>
                      <a:cubicBezTo>
                        <a:pt x="3585495" y="2638428"/>
                        <a:pt x="3061074" y="2617143"/>
                        <a:pt x="2763472" y="2548740"/>
                      </a:cubicBezTo>
                      <a:cubicBezTo>
                        <a:pt x="2701568" y="2771878"/>
                        <a:pt x="2355083" y="3064742"/>
                        <a:pt x="2130180" y="2990785"/>
                      </a:cubicBezTo>
                      <a:cubicBezTo>
                        <a:pt x="2055794" y="3192776"/>
                        <a:pt x="1994823" y="3676349"/>
                        <a:pt x="2009850" y="3835942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82850" tIns="146275" rIns="182850" bIns="14627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Quattrocento Sans"/>
                    <a:buNone/>
                  </a:pPr>
                  <a:endParaRPr sz="24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4524" name="Google Shape;4524;p170"/>
                <p:cNvGrpSpPr/>
                <p:nvPr/>
              </p:nvGrpSpPr>
              <p:grpSpPr>
                <a:xfrm>
                  <a:off x="3558863" y="3838170"/>
                  <a:ext cx="2873009" cy="2905492"/>
                  <a:chOff x="3440120" y="3859753"/>
                  <a:chExt cx="2873009" cy="2905492"/>
                </a:xfrm>
              </p:grpSpPr>
              <p:sp>
                <p:nvSpPr>
                  <p:cNvPr id="4525" name="Google Shape;4525;p170"/>
                  <p:cNvSpPr/>
                  <p:nvPr/>
                </p:nvSpPr>
                <p:spPr>
                  <a:xfrm>
                    <a:off x="3729167" y="3859753"/>
                    <a:ext cx="1024249" cy="29054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698" h="1460046" extrusionOk="0">
                        <a:moveTo>
                          <a:pt x="345969" y="1460046"/>
                        </a:moveTo>
                        <a:cubicBezTo>
                          <a:pt x="343247" y="1279185"/>
                          <a:pt x="359576" y="1110571"/>
                          <a:pt x="337805" y="1013732"/>
                        </a:cubicBezTo>
                        <a:cubicBezTo>
                          <a:pt x="301287" y="851299"/>
                          <a:pt x="-35485" y="768576"/>
                          <a:pt x="3069" y="511628"/>
                        </a:cubicBezTo>
                        <a:cubicBezTo>
                          <a:pt x="41623" y="254680"/>
                          <a:pt x="312406" y="245835"/>
                          <a:pt x="397677" y="198664"/>
                        </a:cubicBezTo>
                        <a:cubicBezTo>
                          <a:pt x="482948" y="151493"/>
                          <a:pt x="507712" y="62166"/>
                          <a:pt x="514698" y="0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9625" tIns="44800" rIns="89625" bIns="44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Quattrocento Sans"/>
                      <a:buNone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4526" name="Google Shape;4526;p170"/>
                  <p:cNvSpPr/>
                  <p:nvPr/>
                </p:nvSpPr>
                <p:spPr>
                  <a:xfrm>
                    <a:off x="4475931" y="4041179"/>
                    <a:ext cx="1233350" cy="351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74" h="176687" extrusionOk="0">
                        <a:moveTo>
                          <a:pt x="619774" y="0"/>
                        </a:moveTo>
                        <a:cubicBezTo>
                          <a:pt x="554460" y="204107"/>
                          <a:pt x="205468" y="213631"/>
                          <a:pt x="0" y="118381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9625" tIns="44800" rIns="89625" bIns="44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Quattrocento Sans"/>
                      <a:buNone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4527" name="Google Shape;4527;p170"/>
                  <p:cNvSpPr/>
                  <p:nvPr/>
                </p:nvSpPr>
                <p:spPr>
                  <a:xfrm>
                    <a:off x="3903160" y="4041179"/>
                    <a:ext cx="285749" cy="3223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71" h="171450" extrusionOk="0">
                        <a:moveTo>
                          <a:pt x="0" y="0"/>
                        </a:moveTo>
                        <a:cubicBezTo>
                          <a:pt x="90058" y="31810"/>
                          <a:pt x="113388" y="112852"/>
                          <a:pt x="136071" y="171450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9625" tIns="44800" rIns="89625" bIns="44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Quattrocento Sans"/>
                      <a:buNone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4528" name="Google Shape;4528;p170"/>
                  <p:cNvSpPr/>
                  <p:nvPr/>
                </p:nvSpPr>
                <p:spPr>
                  <a:xfrm>
                    <a:off x="3440120" y="4482556"/>
                    <a:ext cx="289736" cy="446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596" h="224518" extrusionOk="0">
                        <a:moveTo>
                          <a:pt x="0" y="0"/>
                        </a:moveTo>
                        <a:cubicBezTo>
                          <a:pt x="12976" y="98771"/>
                          <a:pt x="56722" y="206432"/>
                          <a:pt x="145596" y="224518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9625" tIns="44800" rIns="89625" bIns="44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Quattrocento Sans"/>
                      <a:buNone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4529" name="Google Shape;4529;p170"/>
                  <p:cNvSpPr/>
                  <p:nvPr/>
                </p:nvSpPr>
                <p:spPr>
                  <a:xfrm>
                    <a:off x="3770503" y="5061350"/>
                    <a:ext cx="452180" cy="873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226" h="43887" extrusionOk="0">
                        <a:moveTo>
                          <a:pt x="0" y="43887"/>
                        </a:moveTo>
                        <a:cubicBezTo>
                          <a:pt x="82580" y="4289"/>
                          <a:pt x="148065" y="-10008"/>
                          <a:pt x="227226" y="7147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9625" tIns="44800" rIns="89625" bIns="44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Quattrocento Sans"/>
                      <a:buNone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4530" name="Google Shape;4530;p170"/>
                  <p:cNvSpPr/>
                  <p:nvPr/>
                </p:nvSpPr>
                <p:spPr>
                  <a:xfrm>
                    <a:off x="3587852" y="5344832"/>
                    <a:ext cx="315447" cy="304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69" h="151135" extrusionOk="0">
                        <a:moveTo>
                          <a:pt x="0" y="151135"/>
                        </a:moveTo>
                        <a:cubicBezTo>
                          <a:pt x="67471" y="118307"/>
                          <a:pt x="120134" y="58477"/>
                          <a:pt x="155969" y="0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9625" tIns="44800" rIns="89625" bIns="44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Quattrocento Sans"/>
                      <a:buNone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4531" name="Google Shape;4531;p170"/>
                  <p:cNvSpPr/>
                  <p:nvPr/>
                </p:nvSpPr>
                <p:spPr>
                  <a:xfrm>
                    <a:off x="4642401" y="4363411"/>
                    <a:ext cx="179211" cy="8309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56" h="421822" extrusionOk="0">
                        <a:moveTo>
                          <a:pt x="0" y="421822"/>
                        </a:moveTo>
                        <a:cubicBezTo>
                          <a:pt x="90175" y="294333"/>
                          <a:pt x="123598" y="206200"/>
                          <a:pt x="48985" y="0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9625" tIns="44800" rIns="89625" bIns="44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Quattrocento Sans"/>
                      <a:buNone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4532" name="Google Shape;4532;p170"/>
                  <p:cNvSpPr/>
                  <p:nvPr/>
                </p:nvSpPr>
                <p:spPr>
                  <a:xfrm>
                    <a:off x="4785632" y="4875193"/>
                    <a:ext cx="414446" cy="100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632" h="50610" extrusionOk="0">
                        <a:moveTo>
                          <a:pt x="213632" y="0"/>
                        </a:moveTo>
                        <a:cubicBezTo>
                          <a:pt x="168195" y="32976"/>
                          <a:pt x="91725" y="65268"/>
                          <a:pt x="0" y="43542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9625" tIns="44800" rIns="89625" bIns="44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Quattrocento Sans"/>
                      <a:buNone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4533" name="Google Shape;4533;p170"/>
                  <p:cNvSpPr/>
                  <p:nvPr/>
                </p:nvSpPr>
                <p:spPr>
                  <a:xfrm>
                    <a:off x="5311236" y="4363412"/>
                    <a:ext cx="1001893" cy="308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464" h="154796" extrusionOk="0">
                        <a:moveTo>
                          <a:pt x="503464" y="106135"/>
                        </a:moveTo>
                        <a:cubicBezTo>
                          <a:pt x="387609" y="195203"/>
                          <a:pt x="72093" y="163243"/>
                          <a:pt x="0" y="0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9625" tIns="44800" rIns="89625" bIns="44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Quattrocento Sans"/>
                      <a:buNone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4534" name="Google Shape;4534;p170"/>
                  <p:cNvSpPr/>
                  <p:nvPr/>
                </p:nvSpPr>
                <p:spPr>
                  <a:xfrm>
                    <a:off x="5863318" y="4671458"/>
                    <a:ext cx="349738" cy="604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779" h="318407" extrusionOk="0">
                        <a:moveTo>
                          <a:pt x="187779" y="318407"/>
                        </a:moveTo>
                        <a:cubicBezTo>
                          <a:pt x="179997" y="236640"/>
                          <a:pt x="132751" y="105419"/>
                          <a:pt x="0" y="0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9625" tIns="44800" rIns="89625" bIns="44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Quattrocento Sans"/>
                      <a:buNone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grpSp>
            <p:nvGrpSpPr>
              <p:cNvPr id="4535" name="Google Shape;4535;p170"/>
              <p:cNvGrpSpPr/>
              <p:nvPr/>
            </p:nvGrpSpPr>
            <p:grpSpPr>
              <a:xfrm>
                <a:off x="1826465" y="3179880"/>
                <a:ext cx="764550" cy="606880"/>
                <a:chOff x="4223626" y="2353385"/>
                <a:chExt cx="1174064" cy="931941"/>
              </a:xfrm>
            </p:grpSpPr>
            <p:grpSp>
              <p:nvGrpSpPr>
                <p:cNvPr id="4536" name="Google Shape;4536;p170"/>
                <p:cNvGrpSpPr/>
                <p:nvPr/>
              </p:nvGrpSpPr>
              <p:grpSpPr>
                <a:xfrm>
                  <a:off x="4273550" y="2402283"/>
                  <a:ext cx="1079400" cy="840450"/>
                  <a:chOff x="4273550" y="2402283"/>
                  <a:chExt cx="1079400" cy="840450"/>
                </a:xfrm>
              </p:grpSpPr>
              <p:cxnSp>
                <p:nvCxnSpPr>
                  <p:cNvPr id="4537" name="Google Shape;4537;p170"/>
                  <p:cNvCxnSpPr/>
                  <p:nvPr/>
                </p:nvCxnSpPr>
                <p:spPr>
                  <a:xfrm>
                    <a:off x="4997450" y="2413000"/>
                    <a:ext cx="355500" cy="23280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38" name="Google Shape;4538;p170"/>
                  <p:cNvCxnSpPr/>
                  <p:nvPr/>
                </p:nvCxnSpPr>
                <p:spPr>
                  <a:xfrm>
                    <a:off x="4997450" y="2413000"/>
                    <a:ext cx="296400" cy="72180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39" name="Google Shape;4539;p170"/>
                  <p:cNvCxnSpPr/>
                  <p:nvPr/>
                </p:nvCxnSpPr>
                <p:spPr>
                  <a:xfrm rot="10800000" flipH="1">
                    <a:off x="4762500" y="3143333"/>
                    <a:ext cx="520800" cy="8670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40" name="Google Shape;4540;p170"/>
                  <p:cNvCxnSpPr/>
                  <p:nvPr/>
                </p:nvCxnSpPr>
                <p:spPr>
                  <a:xfrm rot="10800000" flipH="1">
                    <a:off x="5039783" y="2641700"/>
                    <a:ext cx="300600" cy="24120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41" name="Google Shape;4541;p170"/>
                  <p:cNvCxnSpPr/>
                  <p:nvPr/>
                </p:nvCxnSpPr>
                <p:spPr>
                  <a:xfrm rot="10800000" flipH="1">
                    <a:off x="4413250" y="2413100"/>
                    <a:ext cx="571500" cy="12690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42" name="Google Shape;4542;p170"/>
                  <p:cNvCxnSpPr/>
                  <p:nvPr/>
                </p:nvCxnSpPr>
                <p:spPr>
                  <a:xfrm rot="10800000" flipH="1">
                    <a:off x="4703233" y="2450050"/>
                    <a:ext cx="251400" cy="24870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43" name="Google Shape;4543;p170"/>
                  <p:cNvCxnSpPr/>
                  <p:nvPr/>
                </p:nvCxnSpPr>
                <p:spPr>
                  <a:xfrm rot="10800000" flipH="1">
                    <a:off x="4762500" y="2402283"/>
                    <a:ext cx="232800" cy="82140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44" name="Google Shape;4544;p170"/>
                  <p:cNvCxnSpPr/>
                  <p:nvPr/>
                </p:nvCxnSpPr>
                <p:spPr>
                  <a:xfrm rot="10800000">
                    <a:off x="4273550" y="2984383"/>
                    <a:ext cx="495300" cy="25200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45" name="Google Shape;4545;p170"/>
                  <p:cNvCxnSpPr/>
                  <p:nvPr/>
                </p:nvCxnSpPr>
                <p:spPr>
                  <a:xfrm rot="10800000">
                    <a:off x="4417483" y="2537850"/>
                    <a:ext cx="647700" cy="33870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46" name="Google Shape;4546;p170"/>
                  <p:cNvCxnSpPr/>
                  <p:nvPr/>
                </p:nvCxnSpPr>
                <p:spPr>
                  <a:xfrm rot="10800000" flipH="1">
                    <a:off x="4277783" y="2874383"/>
                    <a:ext cx="770400" cy="10800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47" name="Google Shape;4547;p170"/>
                  <p:cNvCxnSpPr/>
                  <p:nvPr/>
                </p:nvCxnSpPr>
                <p:spPr>
                  <a:xfrm rot="10800000">
                    <a:off x="4413333" y="2531633"/>
                    <a:ext cx="353400" cy="69840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48" name="Google Shape;4548;p170"/>
                  <p:cNvCxnSpPr/>
                  <p:nvPr/>
                </p:nvCxnSpPr>
                <p:spPr>
                  <a:xfrm rot="10800000">
                    <a:off x="4716033" y="2698833"/>
                    <a:ext cx="50700" cy="54390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49" name="Google Shape;4549;p170"/>
                  <p:cNvCxnSpPr/>
                  <p:nvPr/>
                </p:nvCxnSpPr>
                <p:spPr>
                  <a:xfrm rot="10800000">
                    <a:off x="5052533" y="2899750"/>
                    <a:ext cx="234900" cy="21810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50" name="Google Shape;4550;p170"/>
                  <p:cNvCxnSpPr/>
                  <p:nvPr/>
                </p:nvCxnSpPr>
                <p:spPr>
                  <a:xfrm rot="10800000" flipH="1">
                    <a:off x="4762500" y="2876533"/>
                    <a:ext cx="292200" cy="34080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4551" name="Google Shape;4551;p170"/>
                <p:cNvSpPr/>
                <p:nvPr/>
              </p:nvSpPr>
              <p:spPr>
                <a:xfrm>
                  <a:off x="4938065" y="2353385"/>
                  <a:ext cx="113400" cy="113400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552" name="Google Shape;4552;p170"/>
                <p:cNvSpPr/>
                <p:nvPr/>
              </p:nvSpPr>
              <p:spPr>
                <a:xfrm>
                  <a:off x="5284290" y="2582712"/>
                  <a:ext cx="113400" cy="113400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553" name="Google Shape;4553;p170"/>
                <p:cNvSpPr/>
                <p:nvPr/>
              </p:nvSpPr>
              <p:spPr>
                <a:xfrm>
                  <a:off x="4992571" y="2824202"/>
                  <a:ext cx="113400" cy="113400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554" name="Google Shape;4554;p170"/>
                <p:cNvSpPr/>
                <p:nvPr/>
              </p:nvSpPr>
              <p:spPr>
                <a:xfrm>
                  <a:off x="5227637" y="3071688"/>
                  <a:ext cx="113400" cy="113400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555" name="Google Shape;4555;p170"/>
                <p:cNvSpPr/>
                <p:nvPr/>
              </p:nvSpPr>
              <p:spPr>
                <a:xfrm>
                  <a:off x="4703544" y="3171926"/>
                  <a:ext cx="113400" cy="113400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556" name="Google Shape;4556;p170"/>
                <p:cNvSpPr/>
                <p:nvPr/>
              </p:nvSpPr>
              <p:spPr>
                <a:xfrm>
                  <a:off x="4223626" y="2924064"/>
                  <a:ext cx="113400" cy="113400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557" name="Google Shape;4557;p170"/>
                <p:cNvSpPr/>
                <p:nvPr/>
              </p:nvSpPr>
              <p:spPr>
                <a:xfrm>
                  <a:off x="4655543" y="2638231"/>
                  <a:ext cx="113400" cy="113400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558" name="Google Shape;4558;p170"/>
                <p:cNvSpPr/>
                <p:nvPr/>
              </p:nvSpPr>
              <p:spPr>
                <a:xfrm>
                  <a:off x="4363387" y="2482918"/>
                  <a:ext cx="113400" cy="113400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  <p:grpSp>
        <p:nvGrpSpPr>
          <p:cNvPr id="4559" name="Google Shape;4559;p170"/>
          <p:cNvGrpSpPr/>
          <p:nvPr/>
        </p:nvGrpSpPr>
        <p:grpSpPr>
          <a:xfrm>
            <a:off x="5647959" y="2409599"/>
            <a:ext cx="1577385" cy="2749877"/>
            <a:chOff x="5761460" y="2457520"/>
            <a:chExt cx="1609084" cy="2804566"/>
          </a:xfrm>
        </p:grpSpPr>
        <p:sp>
          <p:nvSpPr>
            <p:cNvPr id="4560" name="Google Shape;4560;p170"/>
            <p:cNvSpPr txBox="1"/>
            <p:nvPr/>
          </p:nvSpPr>
          <p:spPr>
            <a:xfrm>
              <a:off x="5772744" y="2463820"/>
              <a:ext cx="15978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Experimentation and pipelines</a:t>
              </a:r>
              <a:endParaRPr sz="1400"/>
            </a:p>
          </p:txBody>
        </p:sp>
        <p:grpSp>
          <p:nvGrpSpPr>
            <p:cNvPr id="4561" name="Google Shape;4561;p170"/>
            <p:cNvGrpSpPr/>
            <p:nvPr/>
          </p:nvGrpSpPr>
          <p:grpSpPr>
            <a:xfrm>
              <a:off x="5761460" y="2457520"/>
              <a:ext cx="1599609" cy="2804566"/>
              <a:chOff x="3208859" y="4070542"/>
              <a:chExt cx="1458300" cy="2411700"/>
            </a:xfrm>
          </p:grpSpPr>
          <p:sp>
            <p:nvSpPr>
              <p:cNvPr id="4562" name="Google Shape;4562;p170"/>
              <p:cNvSpPr/>
              <p:nvPr/>
            </p:nvSpPr>
            <p:spPr>
              <a:xfrm>
                <a:off x="3208859" y="4070542"/>
                <a:ext cx="1456800" cy="24117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cxnSp>
            <p:nvCxnSpPr>
              <p:cNvPr id="4563" name="Google Shape;4563;p170"/>
              <p:cNvCxnSpPr/>
              <p:nvPr/>
            </p:nvCxnSpPr>
            <p:spPr>
              <a:xfrm>
                <a:off x="3208859" y="4541668"/>
                <a:ext cx="14583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564" name="Google Shape;4564;p170"/>
            <p:cNvGrpSpPr/>
            <p:nvPr/>
          </p:nvGrpSpPr>
          <p:grpSpPr>
            <a:xfrm rot="-5400000">
              <a:off x="5954975" y="3927375"/>
              <a:ext cx="1233456" cy="911534"/>
              <a:chOff x="3864050" y="5013705"/>
              <a:chExt cx="909427" cy="505201"/>
            </a:xfrm>
          </p:grpSpPr>
          <p:sp>
            <p:nvSpPr>
              <p:cNvPr id="4565" name="Google Shape;4565;p170"/>
              <p:cNvSpPr/>
              <p:nvPr/>
            </p:nvSpPr>
            <p:spPr>
              <a:xfrm rot="5400000">
                <a:off x="3732950" y="5144805"/>
                <a:ext cx="505200" cy="243000"/>
              </a:xfrm>
              <a:prstGeom prst="can">
                <a:avLst>
                  <a:gd name="adj" fmla="val 50000"/>
                </a:avLst>
              </a:prstGeom>
              <a:solidFill>
                <a:schemeClr val="lt1"/>
              </a:solidFill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143425" rIns="0" bIns="143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66" name="Google Shape;4566;p170"/>
              <p:cNvSpPr/>
              <p:nvPr/>
            </p:nvSpPr>
            <p:spPr>
              <a:xfrm rot="5400000">
                <a:off x="4110109" y="4958653"/>
                <a:ext cx="430200" cy="615600"/>
              </a:xfrm>
              <a:prstGeom prst="can">
                <a:avLst>
                  <a:gd name="adj" fmla="val 17907"/>
                </a:avLst>
              </a:prstGeom>
              <a:solidFill>
                <a:schemeClr val="lt1"/>
              </a:solidFill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143425" rIns="0" bIns="143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67" name="Google Shape;4567;p170"/>
              <p:cNvSpPr/>
              <p:nvPr/>
            </p:nvSpPr>
            <p:spPr>
              <a:xfrm rot="5400000">
                <a:off x="4399377" y="5144805"/>
                <a:ext cx="505200" cy="243000"/>
              </a:xfrm>
              <a:prstGeom prst="can">
                <a:avLst>
                  <a:gd name="adj" fmla="val 50000"/>
                </a:avLst>
              </a:prstGeom>
              <a:solidFill>
                <a:schemeClr val="lt1"/>
              </a:solidFill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143425" rIns="0" bIns="143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4568" name="Google Shape;4568;p170"/>
            <p:cNvGrpSpPr/>
            <p:nvPr/>
          </p:nvGrpSpPr>
          <p:grpSpPr>
            <a:xfrm>
              <a:off x="6352732" y="3464312"/>
              <a:ext cx="479602" cy="419849"/>
              <a:chOff x="3764" y="3313"/>
              <a:chExt cx="353" cy="309"/>
            </a:xfrm>
          </p:grpSpPr>
          <p:sp>
            <p:nvSpPr>
              <p:cNvPr id="4569" name="Google Shape;4569;p170"/>
              <p:cNvSpPr/>
              <p:nvPr/>
            </p:nvSpPr>
            <p:spPr>
              <a:xfrm>
                <a:off x="3764" y="3313"/>
                <a:ext cx="0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1" extrusionOk="0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70" name="Google Shape;4570;p170"/>
              <p:cNvSpPr/>
              <p:nvPr/>
            </p:nvSpPr>
            <p:spPr>
              <a:xfrm>
                <a:off x="3897" y="3313"/>
                <a:ext cx="0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1" extrusionOk="0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71" name="Google Shape;4571;p170"/>
              <p:cNvSpPr/>
              <p:nvPr/>
            </p:nvSpPr>
            <p:spPr>
              <a:xfrm>
                <a:off x="4028" y="3313"/>
                <a:ext cx="0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1" extrusionOk="0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72" name="Google Shape;4572;p170"/>
              <p:cNvSpPr/>
              <p:nvPr/>
            </p:nvSpPr>
            <p:spPr>
              <a:xfrm>
                <a:off x="3807" y="3313"/>
                <a:ext cx="47" cy="72"/>
              </a:xfrm>
              <a:custGeom>
                <a:avLst/>
                <a:gdLst/>
                <a:ahLst/>
                <a:cxnLst/>
                <a:rect l="l" t="t" r="r" b="b"/>
                <a:pathLst>
                  <a:path w="34" h="52" extrusionOk="0">
                    <a:moveTo>
                      <a:pt x="34" y="35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26" y="52"/>
                      <a:pt x="34" y="43"/>
                      <a:pt x="34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73" name="Google Shape;4573;p170"/>
              <p:cNvSpPr/>
              <p:nvPr/>
            </p:nvSpPr>
            <p:spPr>
              <a:xfrm>
                <a:off x="3940" y="3313"/>
                <a:ext cx="44" cy="72"/>
              </a:xfrm>
              <a:custGeom>
                <a:avLst/>
                <a:gdLst/>
                <a:ahLst/>
                <a:cxnLst/>
                <a:rect l="l" t="t" r="r" b="b"/>
                <a:pathLst>
                  <a:path w="32" h="52" extrusionOk="0">
                    <a:moveTo>
                      <a:pt x="32" y="35"/>
                    </a:move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25" y="52"/>
                      <a:pt x="32" y="43"/>
                      <a:pt x="32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74" name="Google Shape;4574;p170"/>
              <p:cNvSpPr/>
              <p:nvPr/>
            </p:nvSpPr>
            <p:spPr>
              <a:xfrm>
                <a:off x="4071" y="3313"/>
                <a:ext cx="46" cy="72"/>
              </a:xfrm>
              <a:custGeom>
                <a:avLst/>
                <a:gdLst/>
                <a:ahLst/>
                <a:cxnLst/>
                <a:rect l="l" t="t" r="r" b="b"/>
                <a:pathLst>
                  <a:path w="34" h="52" extrusionOk="0">
                    <a:moveTo>
                      <a:pt x="34" y="35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5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25" y="52"/>
                      <a:pt x="34" y="43"/>
                      <a:pt x="34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75" name="Google Shape;4575;p170"/>
              <p:cNvSpPr/>
              <p:nvPr/>
            </p:nvSpPr>
            <p:spPr>
              <a:xfrm>
                <a:off x="3764" y="3550"/>
                <a:ext cx="0" cy="7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2" extrusionOk="0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76" name="Google Shape;4576;p170"/>
              <p:cNvSpPr/>
              <p:nvPr/>
            </p:nvSpPr>
            <p:spPr>
              <a:xfrm>
                <a:off x="3897" y="3550"/>
                <a:ext cx="0" cy="7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2" extrusionOk="0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77" name="Google Shape;4577;p170"/>
              <p:cNvSpPr/>
              <p:nvPr/>
            </p:nvSpPr>
            <p:spPr>
              <a:xfrm>
                <a:off x="4028" y="3550"/>
                <a:ext cx="0" cy="7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2" extrusionOk="0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78" name="Google Shape;4578;p170"/>
              <p:cNvSpPr/>
              <p:nvPr/>
            </p:nvSpPr>
            <p:spPr>
              <a:xfrm>
                <a:off x="3807" y="3550"/>
                <a:ext cx="47" cy="72"/>
              </a:xfrm>
              <a:custGeom>
                <a:avLst/>
                <a:gdLst/>
                <a:ahLst/>
                <a:cxnLst/>
                <a:rect l="l" t="t" r="r" b="b"/>
                <a:pathLst>
                  <a:path w="34" h="52" extrusionOk="0">
                    <a:moveTo>
                      <a:pt x="34" y="35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5"/>
                      <a:pt x="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26" y="52"/>
                      <a:pt x="34" y="45"/>
                      <a:pt x="34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79" name="Google Shape;4579;p170"/>
              <p:cNvSpPr/>
              <p:nvPr/>
            </p:nvSpPr>
            <p:spPr>
              <a:xfrm>
                <a:off x="3940" y="3550"/>
                <a:ext cx="44" cy="72"/>
              </a:xfrm>
              <a:custGeom>
                <a:avLst/>
                <a:gdLst/>
                <a:ahLst/>
                <a:cxnLst/>
                <a:rect l="l" t="t" r="r" b="b"/>
                <a:pathLst>
                  <a:path w="32" h="52" extrusionOk="0">
                    <a:moveTo>
                      <a:pt x="32" y="35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8"/>
                      <a:pt x="2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5"/>
                      <a:pt x="7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25" y="52"/>
                      <a:pt x="32" y="45"/>
                      <a:pt x="32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80" name="Google Shape;4580;p170"/>
              <p:cNvSpPr/>
              <p:nvPr/>
            </p:nvSpPr>
            <p:spPr>
              <a:xfrm>
                <a:off x="4071" y="3550"/>
                <a:ext cx="46" cy="72"/>
              </a:xfrm>
              <a:custGeom>
                <a:avLst/>
                <a:gdLst/>
                <a:ahLst/>
                <a:cxnLst/>
                <a:rect l="l" t="t" r="r" b="b"/>
                <a:pathLst>
                  <a:path w="34" h="52" extrusionOk="0">
                    <a:moveTo>
                      <a:pt x="34" y="35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8"/>
                      <a:pt x="25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5"/>
                      <a:pt x="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25" y="52"/>
                      <a:pt x="34" y="45"/>
                      <a:pt x="34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81" name="Google Shape;4581;p170"/>
              <p:cNvSpPr/>
              <p:nvPr/>
            </p:nvSpPr>
            <p:spPr>
              <a:xfrm>
                <a:off x="3854" y="3435"/>
                <a:ext cx="0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0" extrusionOk="0">
                    <a:moveTo>
                      <a:pt x="0" y="0"/>
                    </a:moveTo>
                    <a:cubicBezTo>
                      <a:pt x="0" y="50"/>
                      <a:pt x="0" y="50"/>
                      <a:pt x="0" y="50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82" name="Google Shape;4582;p170"/>
              <p:cNvSpPr/>
              <p:nvPr/>
            </p:nvSpPr>
            <p:spPr>
              <a:xfrm>
                <a:off x="3984" y="3435"/>
                <a:ext cx="0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0" extrusionOk="0">
                    <a:moveTo>
                      <a:pt x="0" y="0"/>
                    </a:moveTo>
                    <a:cubicBezTo>
                      <a:pt x="0" y="50"/>
                      <a:pt x="0" y="50"/>
                      <a:pt x="0" y="50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83" name="Google Shape;4583;p170"/>
              <p:cNvSpPr/>
              <p:nvPr/>
            </p:nvSpPr>
            <p:spPr>
              <a:xfrm>
                <a:off x="3764" y="3435"/>
                <a:ext cx="46" cy="71"/>
              </a:xfrm>
              <a:custGeom>
                <a:avLst/>
                <a:gdLst/>
                <a:ahLst/>
                <a:cxnLst/>
                <a:rect l="l" t="t" r="r" b="b"/>
                <a:pathLst>
                  <a:path w="34" h="52" extrusionOk="0">
                    <a:moveTo>
                      <a:pt x="34" y="35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27" y="52"/>
                      <a:pt x="34" y="43"/>
                      <a:pt x="34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84" name="Google Shape;4584;p170"/>
              <p:cNvSpPr/>
              <p:nvPr/>
            </p:nvSpPr>
            <p:spPr>
              <a:xfrm>
                <a:off x="3897" y="3435"/>
                <a:ext cx="45" cy="71"/>
              </a:xfrm>
              <a:custGeom>
                <a:avLst/>
                <a:gdLst/>
                <a:ahLst/>
                <a:cxnLst/>
                <a:rect l="l" t="t" r="r" b="b"/>
                <a:pathLst>
                  <a:path w="33" h="52" extrusionOk="0">
                    <a:moveTo>
                      <a:pt x="33" y="3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7"/>
                      <a:pt x="2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25" y="52"/>
                      <a:pt x="33" y="43"/>
                      <a:pt x="33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85" name="Google Shape;4585;p170"/>
              <p:cNvSpPr/>
              <p:nvPr/>
            </p:nvSpPr>
            <p:spPr>
              <a:xfrm>
                <a:off x="4028" y="3435"/>
                <a:ext cx="45" cy="71"/>
              </a:xfrm>
              <a:custGeom>
                <a:avLst/>
                <a:gdLst/>
                <a:ahLst/>
                <a:cxnLst/>
                <a:rect l="l" t="t" r="r" b="b"/>
                <a:pathLst>
                  <a:path w="33" h="52" extrusionOk="0">
                    <a:moveTo>
                      <a:pt x="33" y="3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7"/>
                      <a:pt x="2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25" y="52"/>
                      <a:pt x="33" y="43"/>
                      <a:pt x="33" y="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86" name="Google Shape;4586;p170"/>
              <p:cNvSpPr/>
              <p:nvPr/>
            </p:nvSpPr>
            <p:spPr>
              <a:xfrm>
                <a:off x="4117" y="3435"/>
                <a:ext cx="0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50" extrusionOk="0">
                    <a:moveTo>
                      <a:pt x="0" y="0"/>
                    </a:moveTo>
                    <a:cubicBezTo>
                      <a:pt x="0" y="50"/>
                      <a:pt x="0" y="50"/>
                      <a:pt x="0" y="50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4587" name="Google Shape;4587;p170"/>
          <p:cNvGrpSpPr/>
          <p:nvPr/>
        </p:nvGrpSpPr>
        <p:grpSpPr>
          <a:xfrm>
            <a:off x="3537399" y="2415568"/>
            <a:ext cx="1568201" cy="2756276"/>
            <a:chOff x="3608486" y="2463608"/>
            <a:chExt cx="1599715" cy="2811092"/>
          </a:xfrm>
        </p:grpSpPr>
        <p:sp>
          <p:nvSpPr>
            <p:cNvPr id="4588" name="Google Shape;4588;p170"/>
            <p:cNvSpPr txBox="1"/>
            <p:nvPr/>
          </p:nvSpPr>
          <p:spPr>
            <a:xfrm>
              <a:off x="3608486" y="2463608"/>
              <a:ext cx="15978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Hyperparameter tuning </a:t>
              </a:r>
              <a:endParaRPr sz="1400" dirty="0"/>
            </a:p>
          </p:txBody>
        </p:sp>
        <p:grpSp>
          <p:nvGrpSpPr>
            <p:cNvPr id="4589" name="Google Shape;4589;p170"/>
            <p:cNvGrpSpPr/>
            <p:nvPr/>
          </p:nvGrpSpPr>
          <p:grpSpPr>
            <a:xfrm>
              <a:off x="3608592" y="2470134"/>
              <a:ext cx="1599609" cy="2804566"/>
              <a:chOff x="3208859" y="4070542"/>
              <a:chExt cx="1458300" cy="2411700"/>
            </a:xfrm>
          </p:grpSpPr>
          <p:sp>
            <p:nvSpPr>
              <p:cNvPr id="4590" name="Google Shape;4590;p170"/>
              <p:cNvSpPr/>
              <p:nvPr/>
            </p:nvSpPr>
            <p:spPr>
              <a:xfrm>
                <a:off x="3208859" y="4070542"/>
                <a:ext cx="1456800" cy="24117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300" tIns="143425" rIns="179300" bIns="14342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cxnSp>
            <p:nvCxnSpPr>
              <p:cNvPr id="4591" name="Google Shape;4591;p170"/>
              <p:cNvCxnSpPr/>
              <p:nvPr/>
            </p:nvCxnSpPr>
            <p:spPr>
              <a:xfrm>
                <a:off x="3208859" y="4541668"/>
                <a:ext cx="14583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592" name="Google Shape;4592;p170"/>
            <p:cNvSpPr/>
            <p:nvPr/>
          </p:nvSpPr>
          <p:spPr>
            <a:xfrm>
              <a:off x="3915354" y="3352113"/>
              <a:ext cx="846553" cy="780935"/>
            </a:xfrm>
            <a:custGeom>
              <a:avLst/>
              <a:gdLst/>
              <a:ahLst/>
              <a:cxnLst/>
              <a:rect l="l" t="t" r="r" b="b"/>
              <a:pathLst>
                <a:path w="356" h="328" extrusionOk="0">
                  <a:moveTo>
                    <a:pt x="224" y="273"/>
                  </a:moveTo>
                  <a:cubicBezTo>
                    <a:pt x="213" y="284"/>
                    <a:pt x="195" y="291"/>
                    <a:pt x="181" y="295"/>
                  </a:cubicBezTo>
                  <a:cubicBezTo>
                    <a:pt x="181" y="295"/>
                    <a:pt x="181" y="295"/>
                    <a:pt x="181" y="328"/>
                  </a:cubicBezTo>
                  <a:cubicBezTo>
                    <a:pt x="181" y="328"/>
                    <a:pt x="181" y="328"/>
                    <a:pt x="121" y="328"/>
                  </a:cubicBezTo>
                  <a:cubicBezTo>
                    <a:pt x="121" y="328"/>
                    <a:pt x="121" y="328"/>
                    <a:pt x="121" y="291"/>
                  </a:cubicBezTo>
                  <a:cubicBezTo>
                    <a:pt x="96" y="287"/>
                    <a:pt x="75" y="273"/>
                    <a:pt x="57" y="254"/>
                  </a:cubicBezTo>
                  <a:cubicBezTo>
                    <a:pt x="57" y="254"/>
                    <a:pt x="57" y="254"/>
                    <a:pt x="28" y="269"/>
                  </a:cubicBezTo>
                  <a:cubicBezTo>
                    <a:pt x="28" y="269"/>
                    <a:pt x="28" y="269"/>
                    <a:pt x="0" y="214"/>
                  </a:cubicBezTo>
                  <a:cubicBezTo>
                    <a:pt x="0" y="214"/>
                    <a:pt x="0" y="214"/>
                    <a:pt x="28" y="199"/>
                  </a:cubicBezTo>
                  <a:cubicBezTo>
                    <a:pt x="25" y="188"/>
                    <a:pt x="21" y="177"/>
                    <a:pt x="21" y="162"/>
                  </a:cubicBezTo>
                  <a:cubicBezTo>
                    <a:pt x="21" y="151"/>
                    <a:pt x="25" y="136"/>
                    <a:pt x="28" y="125"/>
                  </a:cubicBezTo>
                  <a:cubicBezTo>
                    <a:pt x="28" y="125"/>
                    <a:pt x="28" y="125"/>
                    <a:pt x="0" y="111"/>
                  </a:cubicBezTo>
                  <a:cubicBezTo>
                    <a:pt x="0" y="111"/>
                    <a:pt x="0" y="111"/>
                    <a:pt x="28" y="55"/>
                  </a:cubicBezTo>
                  <a:cubicBezTo>
                    <a:pt x="28" y="55"/>
                    <a:pt x="28" y="55"/>
                    <a:pt x="57" y="70"/>
                  </a:cubicBezTo>
                  <a:cubicBezTo>
                    <a:pt x="75" y="52"/>
                    <a:pt x="96" y="37"/>
                    <a:pt x="121" y="33"/>
                  </a:cubicBezTo>
                  <a:cubicBezTo>
                    <a:pt x="121" y="33"/>
                    <a:pt x="121" y="33"/>
                    <a:pt x="121" y="0"/>
                  </a:cubicBezTo>
                  <a:cubicBezTo>
                    <a:pt x="121" y="0"/>
                    <a:pt x="121" y="0"/>
                    <a:pt x="181" y="0"/>
                  </a:cubicBezTo>
                  <a:cubicBezTo>
                    <a:pt x="181" y="0"/>
                    <a:pt x="181" y="0"/>
                    <a:pt x="181" y="30"/>
                  </a:cubicBezTo>
                  <a:cubicBezTo>
                    <a:pt x="206" y="37"/>
                    <a:pt x="231" y="52"/>
                    <a:pt x="249" y="70"/>
                  </a:cubicBezTo>
                  <a:cubicBezTo>
                    <a:pt x="249" y="70"/>
                    <a:pt x="249" y="70"/>
                    <a:pt x="274" y="55"/>
                  </a:cubicBezTo>
                  <a:cubicBezTo>
                    <a:pt x="274" y="55"/>
                    <a:pt x="274" y="55"/>
                    <a:pt x="306" y="111"/>
                  </a:cubicBezTo>
                  <a:cubicBezTo>
                    <a:pt x="306" y="111"/>
                    <a:pt x="306" y="111"/>
                    <a:pt x="277" y="125"/>
                  </a:cubicBezTo>
                  <a:cubicBezTo>
                    <a:pt x="281" y="136"/>
                    <a:pt x="282" y="150"/>
                    <a:pt x="282" y="162"/>
                  </a:cubicBezTo>
                  <a:cubicBezTo>
                    <a:pt x="282" y="169"/>
                    <a:pt x="282" y="178"/>
                    <a:pt x="279" y="188"/>
                  </a:cubicBezTo>
                  <a:moveTo>
                    <a:pt x="186" y="100"/>
                  </a:moveTo>
                  <a:cubicBezTo>
                    <a:pt x="176" y="93"/>
                    <a:pt x="165" y="89"/>
                    <a:pt x="150" y="89"/>
                  </a:cubicBezTo>
                  <a:cubicBezTo>
                    <a:pt x="107" y="89"/>
                    <a:pt x="75" y="126"/>
                    <a:pt x="75" y="166"/>
                  </a:cubicBezTo>
                  <a:cubicBezTo>
                    <a:pt x="75" y="195"/>
                    <a:pt x="85" y="217"/>
                    <a:pt x="107" y="231"/>
                  </a:cubicBezTo>
                  <a:moveTo>
                    <a:pt x="209" y="238"/>
                  </a:moveTo>
                  <a:cubicBezTo>
                    <a:pt x="310" y="302"/>
                    <a:pt x="310" y="302"/>
                    <a:pt x="310" y="302"/>
                  </a:cubicBezTo>
                  <a:cubicBezTo>
                    <a:pt x="323" y="310"/>
                    <a:pt x="340" y="307"/>
                    <a:pt x="348" y="294"/>
                  </a:cubicBezTo>
                  <a:cubicBezTo>
                    <a:pt x="356" y="282"/>
                    <a:pt x="353" y="265"/>
                    <a:pt x="340" y="256"/>
                  </a:cubicBezTo>
                  <a:cubicBezTo>
                    <a:pt x="237" y="195"/>
                    <a:pt x="237" y="195"/>
                    <a:pt x="237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6" y="189"/>
                    <a:pt x="235" y="184"/>
                    <a:pt x="234" y="179"/>
                  </a:cubicBezTo>
                  <a:cubicBezTo>
                    <a:pt x="228" y="151"/>
                    <a:pt x="200" y="132"/>
                    <a:pt x="172" y="139"/>
                  </a:cubicBezTo>
                  <a:cubicBezTo>
                    <a:pt x="162" y="141"/>
                    <a:pt x="152" y="146"/>
                    <a:pt x="145" y="153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82" y="199"/>
                    <a:pt x="182" y="199"/>
                    <a:pt x="182" y="199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31" y="179"/>
                    <a:pt x="129" y="190"/>
                    <a:pt x="132" y="201"/>
                  </a:cubicBezTo>
                  <a:cubicBezTo>
                    <a:pt x="138" y="229"/>
                    <a:pt x="165" y="247"/>
                    <a:pt x="194" y="241"/>
                  </a:cubicBezTo>
                  <a:cubicBezTo>
                    <a:pt x="198" y="240"/>
                    <a:pt x="203" y="239"/>
                    <a:pt x="207" y="237"/>
                  </a:cubicBezTo>
                  <a:lnTo>
                    <a:pt x="209" y="238"/>
                  </a:lnTo>
                  <a:close/>
                </a:path>
              </a:pathLst>
            </a:cu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4593" name="Google Shape;4593;p170"/>
            <p:cNvGrpSpPr/>
            <p:nvPr/>
          </p:nvGrpSpPr>
          <p:grpSpPr>
            <a:xfrm>
              <a:off x="3972723" y="4239813"/>
              <a:ext cx="823015" cy="723637"/>
              <a:chOff x="5378450" y="2388754"/>
              <a:chExt cx="1314300" cy="1155600"/>
            </a:xfrm>
          </p:grpSpPr>
          <p:cxnSp>
            <p:nvCxnSpPr>
              <p:cNvPr id="4594" name="Google Shape;4594;p170"/>
              <p:cNvCxnSpPr/>
              <p:nvPr/>
            </p:nvCxnSpPr>
            <p:spPr>
              <a:xfrm>
                <a:off x="6035675" y="2388754"/>
                <a:ext cx="0" cy="11556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595" name="Google Shape;4595;p170"/>
              <p:cNvSpPr/>
              <p:nvPr/>
            </p:nvSpPr>
            <p:spPr>
              <a:xfrm>
                <a:off x="5565996" y="2490522"/>
                <a:ext cx="276004" cy="19489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73" extrusionOk="0">
                    <a:moveTo>
                      <a:pt x="245" y="0"/>
                    </a:moveTo>
                    <a:lnTo>
                      <a:pt x="73" y="173"/>
                    </a:lnTo>
                    <a:lnTo>
                      <a:pt x="0" y="101"/>
                    </a:ln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96" name="Google Shape;4596;p170"/>
              <p:cNvSpPr/>
              <p:nvPr/>
            </p:nvSpPr>
            <p:spPr>
              <a:xfrm>
                <a:off x="6213696" y="2490522"/>
                <a:ext cx="276004" cy="19489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73" extrusionOk="0">
                    <a:moveTo>
                      <a:pt x="245" y="0"/>
                    </a:moveTo>
                    <a:lnTo>
                      <a:pt x="73" y="173"/>
                    </a:lnTo>
                    <a:lnTo>
                      <a:pt x="0" y="101"/>
                    </a:ln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97" name="Google Shape;4597;p170"/>
              <p:cNvSpPr/>
              <p:nvPr/>
            </p:nvSpPr>
            <p:spPr>
              <a:xfrm>
                <a:off x="5565996" y="2858822"/>
                <a:ext cx="276004" cy="19489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73" extrusionOk="0">
                    <a:moveTo>
                      <a:pt x="245" y="0"/>
                    </a:moveTo>
                    <a:lnTo>
                      <a:pt x="73" y="173"/>
                    </a:lnTo>
                    <a:lnTo>
                      <a:pt x="0" y="101"/>
                    </a:ln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98" name="Google Shape;4598;p170"/>
              <p:cNvSpPr/>
              <p:nvPr/>
            </p:nvSpPr>
            <p:spPr>
              <a:xfrm>
                <a:off x="5565996" y="3252522"/>
                <a:ext cx="276004" cy="19489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73" extrusionOk="0">
                    <a:moveTo>
                      <a:pt x="245" y="0"/>
                    </a:moveTo>
                    <a:lnTo>
                      <a:pt x="73" y="173"/>
                    </a:lnTo>
                    <a:lnTo>
                      <a:pt x="0" y="101"/>
                    </a:ln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99" name="Google Shape;4599;p170"/>
              <p:cNvSpPr/>
              <p:nvPr/>
            </p:nvSpPr>
            <p:spPr>
              <a:xfrm>
                <a:off x="6213696" y="3252522"/>
                <a:ext cx="276004" cy="19489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73" extrusionOk="0">
                    <a:moveTo>
                      <a:pt x="245" y="0"/>
                    </a:moveTo>
                    <a:lnTo>
                      <a:pt x="73" y="173"/>
                    </a:lnTo>
                    <a:lnTo>
                      <a:pt x="0" y="101"/>
                    </a:ln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4600" name="Google Shape;4600;p170"/>
              <p:cNvGrpSpPr/>
              <p:nvPr/>
            </p:nvGrpSpPr>
            <p:grpSpPr>
              <a:xfrm>
                <a:off x="5378450" y="2782454"/>
                <a:ext cx="1314300" cy="368300"/>
                <a:chOff x="1873250" y="3079750"/>
                <a:chExt cx="1314300" cy="368300"/>
              </a:xfrm>
            </p:grpSpPr>
            <p:cxnSp>
              <p:nvCxnSpPr>
                <p:cNvPr id="4601" name="Google Shape;4601;p170"/>
                <p:cNvCxnSpPr/>
                <p:nvPr/>
              </p:nvCxnSpPr>
              <p:spPr>
                <a:xfrm>
                  <a:off x="1873250" y="3079750"/>
                  <a:ext cx="13143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602" name="Google Shape;4602;p170"/>
                <p:cNvCxnSpPr/>
                <p:nvPr/>
              </p:nvCxnSpPr>
              <p:spPr>
                <a:xfrm>
                  <a:off x="1873250" y="3448050"/>
                  <a:ext cx="13143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4603" name="Google Shape;4603;p170"/>
          <p:cNvGrpSpPr/>
          <p:nvPr/>
        </p:nvGrpSpPr>
        <p:grpSpPr>
          <a:xfrm>
            <a:off x="9889228" y="2409599"/>
            <a:ext cx="1585036" cy="2749877"/>
            <a:chOff x="10087961" y="2457520"/>
            <a:chExt cx="1616889" cy="2804566"/>
          </a:xfrm>
        </p:grpSpPr>
        <p:grpSp>
          <p:nvGrpSpPr>
            <p:cNvPr id="4604" name="Google Shape;4604;p170"/>
            <p:cNvGrpSpPr/>
            <p:nvPr/>
          </p:nvGrpSpPr>
          <p:grpSpPr>
            <a:xfrm>
              <a:off x="10087961" y="2457520"/>
              <a:ext cx="1616889" cy="2804566"/>
              <a:chOff x="8107315" y="3065815"/>
              <a:chExt cx="1616889" cy="2804566"/>
            </a:xfrm>
          </p:grpSpPr>
          <p:grpSp>
            <p:nvGrpSpPr>
              <p:cNvPr id="4605" name="Google Shape;4605;p170"/>
              <p:cNvGrpSpPr/>
              <p:nvPr/>
            </p:nvGrpSpPr>
            <p:grpSpPr>
              <a:xfrm>
                <a:off x="8107315" y="3065815"/>
                <a:ext cx="1599609" cy="2804566"/>
                <a:chOff x="3208859" y="4070542"/>
                <a:chExt cx="1458300" cy="2411700"/>
              </a:xfrm>
            </p:grpSpPr>
            <p:sp>
              <p:nvSpPr>
                <p:cNvPr id="4491" name="Google Shape;4491;p170"/>
                <p:cNvSpPr/>
                <p:nvPr/>
              </p:nvSpPr>
              <p:spPr>
                <a:xfrm>
                  <a:off x="3208859" y="4070542"/>
                  <a:ext cx="1456800" cy="2411700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79300" tIns="143425" rIns="179300" bIns="143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cxnSp>
              <p:nvCxnSpPr>
                <p:cNvPr id="4606" name="Google Shape;4606;p170"/>
                <p:cNvCxnSpPr/>
                <p:nvPr/>
              </p:nvCxnSpPr>
              <p:spPr>
                <a:xfrm>
                  <a:off x="3208859" y="4541668"/>
                  <a:ext cx="14583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4607" name="Google Shape;4607;p170"/>
              <p:cNvSpPr txBox="1"/>
              <p:nvPr/>
            </p:nvSpPr>
            <p:spPr>
              <a:xfrm>
                <a:off x="8126404" y="3065834"/>
                <a:ext cx="1597800" cy="55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DevOps for data science</a:t>
                </a:r>
                <a:endParaRPr sz="1400"/>
              </a:p>
            </p:txBody>
          </p:sp>
        </p:grpSp>
        <p:grpSp>
          <p:nvGrpSpPr>
            <p:cNvPr id="4608" name="Google Shape;4608;p170"/>
            <p:cNvGrpSpPr/>
            <p:nvPr/>
          </p:nvGrpSpPr>
          <p:grpSpPr>
            <a:xfrm>
              <a:off x="10357114" y="3378070"/>
              <a:ext cx="1119686" cy="1403915"/>
              <a:chOff x="13906502" y="3886200"/>
              <a:chExt cx="619124" cy="776287"/>
            </a:xfrm>
          </p:grpSpPr>
          <p:sp>
            <p:nvSpPr>
              <p:cNvPr id="4609" name="Google Shape;4609;p170"/>
              <p:cNvSpPr/>
              <p:nvPr/>
            </p:nvSpPr>
            <p:spPr>
              <a:xfrm>
                <a:off x="14216063" y="3986213"/>
                <a:ext cx="309563" cy="595312"/>
              </a:xfrm>
              <a:custGeom>
                <a:avLst/>
                <a:gdLst/>
                <a:ahLst/>
                <a:cxnLst/>
                <a:rect l="l" t="t" r="r" b="b"/>
                <a:pathLst>
                  <a:path w="81" h="157" extrusionOk="0">
                    <a:moveTo>
                      <a:pt x="29" y="0"/>
                    </a:moveTo>
                    <a:cubicBezTo>
                      <a:pt x="59" y="12"/>
                      <a:pt x="81" y="41"/>
                      <a:pt x="81" y="76"/>
                    </a:cubicBezTo>
                    <a:cubicBezTo>
                      <a:pt x="81" y="121"/>
                      <a:pt x="45" y="157"/>
                      <a:pt x="0" y="157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610" name="Google Shape;4610;p170"/>
              <p:cNvSpPr/>
              <p:nvPr/>
            </p:nvSpPr>
            <p:spPr>
              <a:xfrm>
                <a:off x="13906502" y="3967163"/>
                <a:ext cx="309563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57" extrusionOk="0">
                    <a:moveTo>
                      <a:pt x="52" y="157"/>
                    </a:moveTo>
                    <a:cubicBezTo>
                      <a:pt x="21" y="145"/>
                      <a:pt x="0" y="116"/>
                      <a:pt x="0" y="81"/>
                    </a:cubicBezTo>
                    <a:cubicBezTo>
                      <a:pt x="0" y="36"/>
                      <a:pt x="36" y="0"/>
                      <a:pt x="81" y="0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cxnSp>
            <p:nvCxnSpPr>
              <p:cNvPr id="4611" name="Google Shape;4611;p170"/>
              <p:cNvCxnSpPr/>
              <p:nvPr/>
            </p:nvCxnSpPr>
            <p:spPr>
              <a:xfrm>
                <a:off x="14216063" y="4221163"/>
                <a:ext cx="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4612" name="Google Shape;4612;p170"/>
              <p:cNvSpPr/>
              <p:nvPr/>
            </p:nvSpPr>
            <p:spPr>
              <a:xfrm>
                <a:off x="14177963" y="3886200"/>
                <a:ext cx="76200" cy="160337"/>
              </a:xfrm>
              <a:custGeom>
                <a:avLst/>
                <a:gdLst/>
                <a:ahLst/>
                <a:cxnLst/>
                <a:rect l="l" t="t" r="r" b="b"/>
                <a:pathLst>
                  <a:path w="48" h="101" extrusionOk="0">
                    <a:moveTo>
                      <a:pt x="0" y="101"/>
                    </a:moveTo>
                    <a:lnTo>
                      <a:pt x="48" y="5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cxnSp>
            <p:nvCxnSpPr>
              <p:cNvPr id="4613" name="Google Shape;4613;p170"/>
              <p:cNvCxnSpPr/>
              <p:nvPr/>
            </p:nvCxnSpPr>
            <p:spPr>
              <a:xfrm>
                <a:off x="14216063" y="3967163"/>
                <a:ext cx="38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4614" name="Google Shape;4614;p170"/>
              <p:cNvSpPr/>
              <p:nvPr/>
            </p:nvSpPr>
            <p:spPr>
              <a:xfrm>
                <a:off x="14177963" y="4502150"/>
                <a:ext cx="76200" cy="160337"/>
              </a:xfrm>
              <a:custGeom>
                <a:avLst/>
                <a:gdLst/>
                <a:ahLst/>
                <a:cxnLst/>
                <a:rect l="l" t="t" r="r" b="b"/>
                <a:pathLst>
                  <a:path w="48" h="101" extrusionOk="0">
                    <a:moveTo>
                      <a:pt x="48" y="0"/>
                    </a:moveTo>
                    <a:lnTo>
                      <a:pt x="0" y="50"/>
                    </a:lnTo>
                    <a:lnTo>
                      <a:pt x="48" y="101"/>
                    </a:ln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cxnSp>
            <p:nvCxnSpPr>
              <p:cNvPr id="4615" name="Google Shape;4615;p170"/>
              <p:cNvCxnSpPr/>
              <p:nvPr/>
            </p:nvCxnSpPr>
            <p:spPr>
              <a:xfrm rot="10800000">
                <a:off x="14177963" y="4581525"/>
                <a:ext cx="38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4616" name="Google Shape;4616;p170"/>
            <p:cNvGrpSpPr/>
            <p:nvPr/>
          </p:nvGrpSpPr>
          <p:grpSpPr>
            <a:xfrm>
              <a:off x="10704674" y="3715235"/>
              <a:ext cx="441364" cy="652919"/>
              <a:chOff x="7961115" y="2412912"/>
              <a:chExt cx="826680" cy="1222923"/>
            </a:xfrm>
          </p:grpSpPr>
          <p:grpSp>
            <p:nvGrpSpPr>
              <p:cNvPr id="4617" name="Google Shape;4617;p170"/>
              <p:cNvGrpSpPr/>
              <p:nvPr/>
            </p:nvGrpSpPr>
            <p:grpSpPr>
              <a:xfrm>
                <a:off x="7961115" y="2735136"/>
                <a:ext cx="826680" cy="900700"/>
                <a:chOff x="514349" y="3279731"/>
                <a:chExt cx="2565735" cy="2795467"/>
              </a:xfrm>
            </p:grpSpPr>
            <p:cxnSp>
              <p:nvCxnSpPr>
                <p:cNvPr id="4618" name="Google Shape;4618;p170"/>
                <p:cNvCxnSpPr/>
                <p:nvPr/>
              </p:nvCxnSpPr>
              <p:spPr>
                <a:xfrm>
                  <a:off x="1934666" y="3784356"/>
                  <a:ext cx="3666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4619" name="Google Shape;4619;p170"/>
                <p:cNvCxnSpPr/>
                <p:nvPr/>
              </p:nvCxnSpPr>
              <p:spPr>
                <a:xfrm>
                  <a:off x="1934666" y="4288341"/>
                  <a:ext cx="3666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4620" name="Google Shape;4620;p170"/>
                <p:cNvCxnSpPr/>
                <p:nvPr/>
              </p:nvCxnSpPr>
              <p:spPr>
                <a:xfrm>
                  <a:off x="1934666" y="4815238"/>
                  <a:ext cx="5955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4621" name="Google Shape;4621;p170"/>
                <p:cNvCxnSpPr/>
                <p:nvPr/>
              </p:nvCxnSpPr>
              <p:spPr>
                <a:xfrm>
                  <a:off x="1064149" y="3279731"/>
                  <a:ext cx="14385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sp>
              <p:nvSpPr>
                <p:cNvPr id="4622" name="Google Shape;4622;p170"/>
                <p:cNvSpPr/>
                <p:nvPr/>
              </p:nvSpPr>
              <p:spPr>
                <a:xfrm>
                  <a:off x="514349" y="3280373"/>
                  <a:ext cx="2565735" cy="279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88" extrusionOk="0">
                      <a:moveTo>
                        <a:pt x="24" y="36"/>
                      </a:moveTo>
                      <a:cubicBezTo>
                        <a:pt x="4" y="74"/>
                        <a:pt x="4" y="74"/>
                        <a:pt x="4" y="74"/>
                      </a:cubicBezTo>
                      <a:cubicBezTo>
                        <a:pt x="0" y="80"/>
                        <a:pt x="5" y="88"/>
                        <a:pt x="12" y="88"/>
                      </a:cubicBezTo>
                      <a:cubicBezTo>
                        <a:pt x="68" y="88"/>
                        <a:pt x="68" y="88"/>
                        <a:pt x="68" y="88"/>
                      </a:cubicBezTo>
                      <a:cubicBezTo>
                        <a:pt x="75" y="88"/>
                        <a:pt x="80" y="80"/>
                        <a:pt x="76" y="74"/>
                      </a:cubicBezTo>
                      <a:cubicBezTo>
                        <a:pt x="56" y="36"/>
                        <a:pt x="56" y="36"/>
                        <a:pt x="56" y="36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lnTo>
                        <a:pt x="24" y="36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7875" tIns="43925" rIns="87875" bIns="439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700"/>
                    <a:buFont typeface="Quattrocento Sans"/>
                    <a:buNone/>
                  </a:pPr>
                  <a:endParaRPr sz="1700" b="0" i="0" u="none" strike="noStrike" cap="none">
                    <a:solidFill>
                      <a:srgbClr val="353535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4623" name="Google Shape;4623;p170"/>
              <p:cNvSpPr/>
              <p:nvPr/>
            </p:nvSpPr>
            <p:spPr>
              <a:xfrm>
                <a:off x="8293354" y="2634916"/>
                <a:ext cx="128338" cy="100401"/>
              </a:xfrm>
              <a:custGeom>
                <a:avLst/>
                <a:gdLst/>
                <a:ahLst/>
                <a:cxnLst/>
                <a:rect l="l" t="t" r="r" b="b"/>
                <a:pathLst>
                  <a:path w="128338" h="100401" extrusionOk="0">
                    <a:moveTo>
                      <a:pt x="64169" y="0"/>
                    </a:moveTo>
                    <a:cubicBezTo>
                      <a:pt x="99609" y="0"/>
                      <a:pt x="128338" y="28729"/>
                      <a:pt x="128338" y="64169"/>
                    </a:cubicBezTo>
                    <a:cubicBezTo>
                      <a:pt x="128338" y="73029"/>
                      <a:pt x="126542" y="81469"/>
                      <a:pt x="123295" y="89147"/>
                    </a:cubicBezTo>
                    <a:lnTo>
                      <a:pt x="115708" y="100401"/>
                    </a:lnTo>
                    <a:lnTo>
                      <a:pt x="12631" y="100401"/>
                    </a:lnTo>
                    <a:lnTo>
                      <a:pt x="5043" y="89147"/>
                    </a:lnTo>
                    <a:cubicBezTo>
                      <a:pt x="1796" y="81469"/>
                      <a:pt x="0" y="73029"/>
                      <a:pt x="0" y="64169"/>
                    </a:cubicBezTo>
                    <a:cubicBezTo>
                      <a:pt x="0" y="28729"/>
                      <a:pt x="28729" y="0"/>
                      <a:pt x="64169" y="0"/>
                    </a:cubicBezTo>
                    <a:close/>
                  </a:path>
                </a:pathLst>
              </a:custGeom>
              <a:noFill/>
              <a:ln w="12700" cap="rnd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4" name="Google Shape;4624;p170"/>
              <p:cNvSpPr/>
              <p:nvPr/>
            </p:nvSpPr>
            <p:spPr>
              <a:xfrm>
                <a:off x="8406962" y="2522482"/>
                <a:ext cx="55200" cy="55200"/>
              </a:xfrm>
              <a:prstGeom prst="ellipse">
                <a:avLst/>
              </a:prstGeom>
              <a:noFill/>
              <a:ln w="12700" cap="rnd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5" name="Google Shape;4625;p170"/>
              <p:cNvSpPr/>
              <p:nvPr/>
            </p:nvSpPr>
            <p:spPr>
              <a:xfrm>
                <a:off x="8321040" y="2412912"/>
                <a:ext cx="45600" cy="45600"/>
              </a:xfrm>
              <a:prstGeom prst="ellipse">
                <a:avLst/>
              </a:prstGeom>
              <a:noFill/>
              <a:ln w="12700" cap="rnd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26" name="Google Shape;4626;p170"/>
          <p:cNvGrpSpPr/>
          <p:nvPr/>
        </p:nvGrpSpPr>
        <p:grpSpPr>
          <a:xfrm>
            <a:off x="7778772" y="2421967"/>
            <a:ext cx="1585036" cy="2749877"/>
            <a:chOff x="7935093" y="2470134"/>
            <a:chExt cx="1616889" cy="2804566"/>
          </a:xfrm>
        </p:grpSpPr>
        <p:grpSp>
          <p:nvGrpSpPr>
            <p:cNvPr id="4627" name="Google Shape;4627;p170"/>
            <p:cNvGrpSpPr/>
            <p:nvPr/>
          </p:nvGrpSpPr>
          <p:grpSpPr>
            <a:xfrm>
              <a:off x="7935093" y="2470134"/>
              <a:ext cx="1616889" cy="2804566"/>
              <a:chOff x="8107315" y="3065815"/>
              <a:chExt cx="1616889" cy="2804566"/>
            </a:xfrm>
          </p:grpSpPr>
          <p:grpSp>
            <p:nvGrpSpPr>
              <p:cNvPr id="4628" name="Google Shape;4628;p170"/>
              <p:cNvGrpSpPr/>
              <p:nvPr/>
            </p:nvGrpSpPr>
            <p:grpSpPr>
              <a:xfrm>
                <a:off x="8107315" y="3065815"/>
                <a:ext cx="1599609" cy="2804566"/>
                <a:chOff x="3208859" y="4070542"/>
                <a:chExt cx="1458300" cy="2411700"/>
              </a:xfrm>
            </p:grpSpPr>
            <p:sp>
              <p:nvSpPr>
                <p:cNvPr id="4629" name="Google Shape;4629;p170"/>
                <p:cNvSpPr/>
                <p:nvPr/>
              </p:nvSpPr>
              <p:spPr>
                <a:xfrm>
                  <a:off x="3208859" y="4070542"/>
                  <a:ext cx="1456800" cy="2411700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79300" tIns="143425" rIns="179300" bIns="143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cxnSp>
              <p:nvCxnSpPr>
                <p:cNvPr id="4630" name="Google Shape;4630;p170"/>
                <p:cNvCxnSpPr/>
                <p:nvPr/>
              </p:nvCxnSpPr>
              <p:spPr>
                <a:xfrm>
                  <a:off x="3208859" y="4541668"/>
                  <a:ext cx="14583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4631" name="Google Shape;4631;p170"/>
              <p:cNvSpPr txBox="1"/>
              <p:nvPr/>
            </p:nvSpPr>
            <p:spPr>
              <a:xfrm>
                <a:off x="8126404" y="3065834"/>
                <a:ext cx="1597800" cy="55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Deployment</a:t>
                </a:r>
                <a:endParaRPr sz="1400"/>
              </a:p>
            </p:txBody>
          </p:sp>
        </p:grpSp>
        <p:grpSp>
          <p:nvGrpSpPr>
            <p:cNvPr id="4632" name="Google Shape;4632;p170"/>
            <p:cNvGrpSpPr/>
            <p:nvPr/>
          </p:nvGrpSpPr>
          <p:grpSpPr>
            <a:xfrm>
              <a:off x="8240857" y="4177593"/>
              <a:ext cx="965112" cy="797818"/>
              <a:chOff x="9524460" y="2632636"/>
              <a:chExt cx="2021177" cy="1670823"/>
            </a:xfrm>
          </p:grpSpPr>
          <p:sp>
            <p:nvSpPr>
              <p:cNvPr id="4633" name="Google Shape;4633;p170"/>
              <p:cNvSpPr/>
              <p:nvPr/>
            </p:nvSpPr>
            <p:spPr>
              <a:xfrm>
                <a:off x="9524460" y="3183698"/>
                <a:ext cx="1110355" cy="111976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27" extrusionOk="0">
                    <a:moveTo>
                      <a:pt x="81" y="162"/>
                    </a:moveTo>
                    <a:cubicBezTo>
                      <a:pt x="81" y="117"/>
                      <a:pt x="117" y="80"/>
                      <a:pt x="162" y="80"/>
                    </a:cubicBezTo>
                    <a:cubicBezTo>
                      <a:pt x="207" y="80"/>
                      <a:pt x="244" y="117"/>
                      <a:pt x="244" y="162"/>
                    </a:cubicBezTo>
                    <a:cubicBezTo>
                      <a:pt x="244" y="207"/>
                      <a:pt x="207" y="243"/>
                      <a:pt x="162" y="243"/>
                    </a:cubicBezTo>
                    <a:cubicBezTo>
                      <a:pt x="117" y="243"/>
                      <a:pt x="81" y="207"/>
                      <a:pt x="81" y="162"/>
                    </a:cubicBezTo>
                    <a:close/>
                    <a:moveTo>
                      <a:pt x="298" y="162"/>
                    </a:moveTo>
                    <a:cubicBezTo>
                      <a:pt x="298" y="153"/>
                      <a:pt x="297" y="144"/>
                      <a:pt x="295" y="135"/>
                    </a:cubicBezTo>
                    <a:cubicBezTo>
                      <a:pt x="327" y="117"/>
                      <a:pt x="327" y="117"/>
                      <a:pt x="327" y="117"/>
                    </a:cubicBezTo>
                    <a:cubicBezTo>
                      <a:pt x="286" y="46"/>
                      <a:pt x="286" y="46"/>
                      <a:pt x="286" y="46"/>
                    </a:cubicBezTo>
                    <a:cubicBezTo>
                      <a:pt x="256" y="64"/>
                      <a:pt x="256" y="64"/>
                      <a:pt x="256" y="64"/>
                    </a:cubicBezTo>
                    <a:cubicBezTo>
                      <a:pt x="242" y="50"/>
                      <a:pt x="225" y="39"/>
                      <a:pt x="205" y="33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03" y="38"/>
                      <a:pt x="84" y="49"/>
                      <a:pt x="68" y="64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7" y="144"/>
                      <a:pt x="26" y="153"/>
                      <a:pt x="26" y="162"/>
                    </a:cubicBezTo>
                    <a:cubicBezTo>
                      <a:pt x="26" y="173"/>
                      <a:pt x="28" y="184"/>
                      <a:pt x="30" y="194"/>
                    </a:cubicBezTo>
                    <a:cubicBezTo>
                      <a:pt x="3" y="210"/>
                      <a:pt x="3" y="210"/>
                      <a:pt x="3" y="210"/>
                    </a:cubicBezTo>
                    <a:cubicBezTo>
                      <a:pt x="43" y="280"/>
                      <a:pt x="43" y="280"/>
                      <a:pt x="43" y="280"/>
                    </a:cubicBezTo>
                    <a:cubicBezTo>
                      <a:pt x="72" y="264"/>
                      <a:pt x="72" y="264"/>
                      <a:pt x="72" y="264"/>
                    </a:cubicBezTo>
                    <a:cubicBezTo>
                      <a:pt x="87" y="277"/>
                      <a:pt x="105" y="287"/>
                      <a:pt x="124" y="292"/>
                    </a:cubicBezTo>
                    <a:cubicBezTo>
                      <a:pt x="124" y="327"/>
                      <a:pt x="124" y="327"/>
                      <a:pt x="124" y="327"/>
                    </a:cubicBezTo>
                    <a:cubicBezTo>
                      <a:pt x="205" y="327"/>
                      <a:pt x="205" y="327"/>
                      <a:pt x="205" y="327"/>
                    </a:cubicBezTo>
                    <a:cubicBezTo>
                      <a:pt x="205" y="291"/>
                      <a:pt x="205" y="291"/>
                      <a:pt x="205" y="291"/>
                    </a:cubicBezTo>
                    <a:cubicBezTo>
                      <a:pt x="223" y="285"/>
                      <a:pt x="238" y="276"/>
                      <a:pt x="252" y="264"/>
                    </a:cubicBezTo>
                    <a:cubicBezTo>
                      <a:pt x="283" y="282"/>
                      <a:pt x="283" y="282"/>
                      <a:pt x="283" y="282"/>
                    </a:cubicBezTo>
                    <a:cubicBezTo>
                      <a:pt x="324" y="212"/>
                      <a:pt x="324" y="212"/>
                      <a:pt x="324" y="212"/>
                    </a:cubicBezTo>
                    <a:cubicBezTo>
                      <a:pt x="294" y="194"/>
                      <a:pt x="294" y="194"/>
                      <a:pt x="294" y="194"/>
                    </a:cubicBezTo>
                    <a:cubicBezTo>
                      <a:pt x="297" y="184"/>
                      <a:pt x="298" y="173"/>
                      <a:pt x="298" y="162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634" name="Google Shape;4634;p170"/>
              <p:cNvSpPr/>
              <p:nvPr/>
            </p:nvSpPr>
            <p:spPr>
              <a:xfrm>
                <a:off x="10421433" y="2632636"/>
                <a:ext cx="735342" cy="74157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27" extrusionOk="0">
                    <a:moveTo>
                      <a:pt x="81" y="162"/>
                    </a:moveTo>
                    <a:cubicBezTo>
                      <a:pt x="81" y="117"/>
                      <a:pt x="117" y="80"/>
                      <a:pt x="162" y="80"/>
                    </a:cubicBezTo>
                    <a:cubicBezTo>
                      <a:pt x="207" y="80"/>
                      <a:pt x="244" y="117"/>
                      <a:pt x="244" y="162"/>
                    </a:cubicBezTo>
                    <a:cubicBezTo>
                      <a:pt x="244" y="207"/>
                      <a:pt x="207" y="243"/>
                      <a:pt x="162" y="243"/>
                    </a:cubicBezTo>
                    <a:cubicBezTo>
                      <a:pt x="117" y="243"/>
                      <a:pt x="81" y="207"/>
                      <a:pt x="81" y="162"/>
                    </a:cubicBezTo>
                    <a:close/>
                    <a:moveTo>
                      <a:pt x="298" y="162"/>
                    </a:moveTo>
                    <a:cubicBezTo>
                      <a:pt x="298" y="153"/>
                      <a:pt x="297" y="144"/>
                      <a:pt x="295" y="135"/>
                    </a:cubicBezTo>
                    <a:cubicBezTo>
                      <a:pt x="327" y="117"/>
                      <a:pt x="327" y="117"/>
                      <a:pt x="327" y="117"/>
                    </a:cubicBezTo>
                    <a:cubicBezTo>
                      <a:pt x="286" y="46"/>
                      <a:pt x="286" y="46"/>
                      <a:pt x="286" y="46"/>
                    </a:cubicBezTo>
                    <a:cubicBezTo>
                      <a:pt x="256" y="64"/>
                      <a:pt x="256" y="64"/>
                      <a:pt x="256" y="64"/>
                    </a:cubicBezTo>
                    <a:cubicBezTo>
                      <a:pt x="242" y="50"/>
                      <a:pt x="225" y="39"/>
                      <a:pt x="205" y="33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03" y="38"/>
                      <a:pt x="84" y="49"/>
                      <a:pt x="68" y="64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7" y="144"/>
                      <a:pt x="26" y="153"/>
                      <a:pt x="26" y="162"/>
                    </a:cubicBezTo>
                    <a:cubicBezTo>
                      <a:pt x="26" y="173"/>
                      <a:pt x="28" y="184"/>
                      <a:pt x="30" y="194"/>
                    </a:cubicBezTo>
                    <a:cubicBezTo>
                      <a:pt x="3" y="210"/>
                      <a:pt x="3" y="210"/>
                      <a:pt x="3" y="210"/>
                    </a:cubicBezTo>
                    <a:cubicBezTo>
                      <a:pt x="43" y="280"/>
                      <a:pt x="43" y="280"/>
                      <a:pt x="43" y="280"/>
                    </a:cubicBezTo>
                    <a:cubicBezTo>
                      <a:pt x="72" y="264"/>
                      <a:pt x="72" y="264"/>
                      <a:pt x="72" y="264"/>
                    </a:cubicBezTo>
                    <a:cubicBezTo>
                      <a:pt x="87" y="277"/>
                      <a:pt x="105" y="287"/>
                      <a:pt x="124" y="292"/>
                    </a:cubicBezTo>
                    <a:cubicBezTo>
                      <a:pt x="124" y="327"/>
                      <a:pt x="124" y="327"/>
                      <a:pt x="124" y="327"/>
                    </a:cubicBezTo>
                    <a:cubicBezTo>
                      <a:pt x="205" y="327"/>
                      <a:pt x="205" y="327"/>
                      <a:pt x="205" y="327"/>
                    </a:cubicBezTo>
                    <a:cubicBezTo>
                      <a:pt x="205" y="291"/>
                      <a:pt x="205" y="291"/>
                      <a:pt x="205" y="291"/>
                    </a:cubicBezTo>
                    <a:cubicBezTo>
                      <a:pt x="223" y="285"/>
                      <a:pt x="238" y="276"/>
                      <a:pt x="252" y="264"/>
                    </a:cubicBezTo>
                    <a:cubicBezTo>
                      <a:pt x="283" y="282"/>
                      <a:pt x="283" y="282"/>
                      <a:pt x="283" y="282"/>
                    </a:cubicBezTo>
                    <a:cubicBezTo>
                      <a:pt x="324" y="212"/>
                      <a:pt x="324" y="212"/>
                      <a:pt x="324" y="212"/>
                    </a:cubicBezTo>
                    <a:cubicBezTo>
                      <a:pt x="294" y="194"/>
                      <a:pt x="294" y="194"/>
                      <a:pt x="294" y="194"/>
                    </a:cubicBezTo>
                    <a:cubicBezTo>
                      <a:pt x="297" y="184"/>
                      <a:pt x="298" y="173"/>
                      <a:pt x="298" y="162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635" name="Google Shape;4635;p170"/>
              <p:cNvSpPr/>
              <p:nvPr/>
            </p:nvSpPr>
            <p:spPr>
              <a:xfrm>
                <a:off x="11022746" y="3309209"/>
                <a:ext cx="522891" cy="52732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27" extrusionOk="0">
                    <a:moveTo>
                      <a:pt x="81" y="162"/>
                    </a:moveTo>
                    <a:cubicBezTo>
                      <a:pt x="81" y="117"/>
                      <a:pt x="117" y="80"/>
                      <a:pt x="162" y="80"/>
                    </a:cubicBezTo>
                    <a:cubicBezTo>
                      <a:pt x="207" y="80"/>
                      <a:pt x="244" y="117"/>
                      <a:pt x="244" y="162"/>
                    </a:cubicBezTo>
                    <a:cubicBezTo>
                      <a:pt x="244" y="207"/>
                      <a:pt x="207" y="243"/>
                      <a:pt x="162" y="243"/>
                    </a:cubicBezTo>
                    <a:cubicBezTo>
                      <a:pt x="117" y="243"/>
                      <a:pt x="81" y="207"/>
                      <a:pt x="81" y="162"/>
                    </a:cubicBezTo>
                    <a:close/>
                    <a:moveTo>
                      <a:pt x="298" y="162"/>
                    </a:moveTo>
                    <a:cubicBezTo>
                      <a:pt x="298" y="153"/>
                      <a:pt x="297" y="144"/>
                      <a:pt x="295" y="135"/>
                    </a:cubicBezTo>
                    <a:cubicBezTo>
                      <a:pt x="327" y="117"/>
                      <a:pt x="327" y="117"/>
                      <a:pt x="327" y="117"/>
                    </a:cubicBezTo>
                    <a:cubicBezTo>
                      <a:pt x="286" y="46"/>
                      <a:pt x="286" y="46"/>
                      <a:pt x="286" y="46"/>
                    </a:cubicBezTo>
                    <a:cubicBezTo>
                      <a:pt x="256" y="64"/>
                      <a:pt x="256" y="64"/>
                      <a:pt x="256" y="64"/>
                    </a:cubicBezTo>
                    <a:cubicBezTo>
                      <a:pt x="242" y="50"/>
                      <a:pt x="225" y="39"/>
                      <a:pt x="205" y="33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03" y="38"/>
                      <a:pt x="84" y="49"/>
                      <a:pt x="68" y="64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7" y="144"/>
                      <a:pt x="26" y="153"/>
                      <a:pt x="26" y="162"/>
                    </a:cubicBezTo>
                    <a:cubicBezTo>
                      <a:pt x="26" y="173"/>
                      <a:pt x="28" y="184"/>
                      <a:pt x="30" y="194"/>
                    </a:cubicBezTo>
                    <a:cubicBezTo>
                      <a:pt x="3" y="210"/>
                      <a:pt x="3" y="210"/>
                      <a:pt x="3" y="210"/>
                    </a:cubicBezTo>
                    <a:cubicBezTo>
                      <a:pt x="43" y="280"/>
                      <a:pt x="43" y="280"/>
                      <a:pt x="43" y="280"/>
                    </a:cubicBezTo>
                    <a:cubicBezTo>
                      <a:pt x="72" y="264"/>
                      <a:pt x="72" y="264"/>
                      <a:pt x="72" y="264"/>
                    </a:cubicBezTo>
                    <a:cubicBezTo>
                      <a:pt x="87" y="277"/>
                      <a:pt x="105" y="287"/>
                      <a:pt x="124" y="292"/>
                    </a:cubicBezTo>
                    <a:cubicBezTo>
                      <a:pt x="124" y="327"/>
                      <a:pt x="124" y="327"/>
                      <a:pt x="124" y="327"/>
                    </a:cubicBezTo>
                    <a:cubicBezTo>
                      <a:pt x="205" y="327"/>
                      <a:pt x="205" y="327"/>
                      <a:pt x="205" y="327"/>
                    </a:cubicBezTo>
                    <a:cubicBezTo>
                      <a:pt x="205" y="291"/>
                      <a:pt x="205" y="291"/>
                      <a:pt x="205" y="291"/>
                    </a:cubicBezTo>
                    <a:cubicBezTo>
                      <a:pt x="223" y="285"/>
                      <a:pt x="238" y="276"/>
                      <a:pt x="252" y="264"/>
                    </a:cubicBezTo>
                    <a:cubicBezTo>
                      <a:pt x="283" y="282"/>
                      <a:pt x="283" y="282"/>
                      <a:pt x="283" y="282"/>
                    </a:cubicBezTo>
                    <a:cubicBezTo>
                      <a:pt x="324" y="212"/>
                      <a:pt x="324" y="212"/>
                      <a:pt x="324" y="212"/>
                    </a:cubicBezTo>
                    <a:cubicBezTo>
                      <a:pt x="294" y="194"/>
                      <a:pt x="294" y="194"/>
                      <a:pt x="294" y="194"/>
                    </a:cubicBezTo>
                    <a:cubicBezTo>
                      <a:pt x="297" y="184"/>
                      <a:pt x="298" y="173"/>
                      <a:pt x="298" y="162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4636" name="Google Shape;4636;p170"/>
            <p:cNvGrpSpPr/>
            <p:nvPr/>
          </p:nvGrpSpPr>
          <p:grpSpPr>
            <a:xfrm>
              <a:off x="8249803" y="3399322"/>
              <a:ext cx="848094" cy="627874"/>
              <a:chOff x="10902845" y="2693238"/>
              <a:chExt cx="643421" cy="476348"/>
            </a:xfrm>
          </p:grpSpPr>
          <p:sp>
            <p:nvSpPr>
              <p:cNvPr id="4637" name="Google Shape;4637;p170"/>
              <p:cNvSpPr/>
              <p:nvPr/>
            </p:nvSpPr>
            <p:spPr>
              <a:xfrm>
                <a:off x="10902845" y="2693238"/>
                <a:ext cx="643421" cy="407874"/>
              </a:xfrm>
              <a:custGeom>
                <a:avLst/>
                <a:gdLst/>
                <a:ahLst/>
                <a:cxnLst/>
                <a:rect l="l" t="t" r="r" b="b"/>
                <a:pathLst>
                  <a:path w="878391" h="545651" extrusionOk="0">
                    <a:moveTo>
                      <a:pt x="526246" y="2823"/>
                    </a:moveTo>
                    <a:cubicBezTo>
                      <a:pt x="663881" y="24023"/>
                      <a:pt x="772336" y="152517"/>
                      <a:pt x="753083" y="285400"/>
                    </a:cubicBezTo>
                    <a:cubicBezTo>
                      <a:pt x="852208" y="299089"/>
                      <a:pt x="878212" y="375742"/>
                      <a:pt x="878391" y="414984"/>
                    </a:cubicBezTo>
                    <a:cubicBezTo>
                      <a:pt x="878627" y="466609"/>
                      <a:pt x="833938" y="546043"/>
                      <a:pt x="747725" y="545650"/>
                    </a:cubicBezTo>
                    <a:lnTo>
                      <a:pt x="190513" y="545650"/>
                    </a:lnTo>
                    <a:cubicBezTo>
                      <a:pt x="77130" y="544985"/>
                      <a:pt x="2268" y="445667"/>
                      <a:pt x="42" y="355179"/>
                    </a:cubicBezTo>
                    <a:cubicBezTo>
                      <a:pt x="-2184" y="264691"/>
                      <a:pt x="84465" y="123521"/>
                      <a:pt x="244362" y="173378"/>
                    </a:cubicBezTo>
                    <a:cubicBezTo>
                      <a:pt x="271526" y="75658"/>
                      <a:pt x="394045" y="-17540"/>
                      <a:pt x="526246" y="2823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75700" tIns="140575" rIns="175700" bIns="14057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 b="1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638" name="Google Shape;4638;p170"/>
              <p:cNvSpPr/>
              <p:nvPr/>
            </p:nvSpPr>
            <p:spPr>
              <a:xfrm>
                <a:off x="11138157" y="3021086"/>
                <a:ext cx="204900" cy="14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79275" tIns="143400" rIns="179275" bIns="1434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4639" name="Google Shape;4639;p170"/>
            <p:cNvSpPr/>
            <p:nvPr/>
          </p:nvSpPr>
          <p:spPr>
            <a:xfrm>
              <a:off x="8586063" y="3675127"/>
              <a:ext cx="216900" cy="438300"/>
            </a:xfrm>
            <a:prstGeom prst="upArrow">
              <a:avLst>
                <a:gd name="adj1" fmla="val 50000"/>
                <a:gd name="adj2" fmla="val 69446"/>
              </a:avLst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0" name="Google Shape;5240;p185"/>
          <p:cNvSpPr txBox="1"/>
          <p:nvPr/>
        </p:nvSpPr>
        <p:spPr>
          <a:xfrm>
            <a:off x="426424" y="3590694"/>
            <a:ext cx="1382971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46275" rIns="182850" bIns="146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 dirty="0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01010100101001011101101001001001011010100100010001111010010101010010100101010010100101110110100100100101101010010001000111101001010101001010001010010111011010010010010110101001000100011110100101010100101001010100101001011101101001</a:t>
            </a:r>
            <a:endParaRPr sz="400" dirty="0"/>
          </a:p>
        </p:txBody>
      </p:sp>
      <p:sp>
        <p:nvSpPr>
          <p:cNvPr id="5241" name="Google Shape;5241;p185"/>
          <p:cNvSpPr/>
          <p:nvPr/>
        </p:nvSpPr>
        <p:spPr>
          <a:xfrm>
            <a:off x="2014164" y="3267425"/>
            <a:ext cx="10177800" cy="11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79300" tIns="143425" rIns="179300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42" name="Google Shape;5242;p185"/>
          <p:cNvSpPr/>
          <p:nvPr/>
        </p:nvSpPr>
        <p:spPr>
          <a:xfrm>
            <a:off x="3411799" y="1679223"/>
            <a:ext cx="4571100" cy="4572000"/>
          </a:xfrm>
          <a:prstGeom prst="ellipse">
            <a:avLst/>
          </a:prstGeom>
          <a:noFill/>
          <a:ln w="12700" cap="sq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89625" tIns="44800" rIns="89625" bIns="44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43" name="Google Shape;5243;p185"/>
          <p:cNvSpPr/>
          <p:nvPr/>
        </p:nvSpPr>
        <p:spPr>
          <a:xfrm rot="-979359">
            <a:off x="7467588" y="2693952"/>
            <a:ext cx="594564" cy="13428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79300" tIns="143425" rIns="179300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44" name="Google Shape;5244;p185"/>
          <p:cNvSpPr/>
          <p:nvPr/>
        </p:nvSpPr>
        <p:spPr>
          <a:xfrm>
            <a:off x="3893571" y="4981315"/>
            <a:ext cx="855600" cy="12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79275" tIns="143400" rIns="179275" bIns="1434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45" name="Google Shape;5245;p185"/>
          <p:cNvSpPr/>
          <p:nvPr/>
        </p:nvSpPr>
        <p:spPr>
          <a:xfrm>
            <a:off x="7072815" y="5205166"/>
            <a:ext cx="997200" cy="107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79275" tIns="143400" rIns="179275" bIns="1434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46" name="Google Shape;5246;p185"/>
          <p:cNvSpPr/>
          <p:nvPr/>
        </p:nvSpPr>
        <p:spPr>
          <a:xfrm>
            <a:off x="2998071" y="2888743"/>
            <a:ext cx="875700" cy="174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79275" tIns="143400" rIns="179275" bIns="1434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47" name="Google Shape;5247;p185"/>
          <p:cNvSpPr txBox="1">
            <a:spLocks noGrp="1"/>
          </p:cNvSpPr>
          <p:nvPr>
            <p:ph type="title"/>
          </p:nvPr>
        </p:nvSpPr>
        <p:spPr>
          <a:xfrm>
            <a:off x="109649" y="85060"/>
            <a:ext cx="11335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35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Quattrocento Sans"/>
              <a:buNone/>
            </a:pPr>
            <a:r>
              <a:rPr lang="en-US" sz="4500" b="1" dirty="0">
                <a:latin typeface="Calibri"/>
                <a:ea typeface="Calibri"/>
                <a:cs typeface="Calibri"/>
                <a:sym typeface="Calibri"/>
              </a:rPr>
              <a:t>Industrial ML: AIOps/DevOps</a:t>
            </a:r>
            <a:endParaRPr sz="45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8" name="Google Shape;5248;p185"/>
          <p:cNvSpPr txBox="1"/>
          <p:nvPr/>
        </p:nvSpPr>
        <p:spPr>
          <a:xfrm>
            <a:off x="635776" y="5303616"/>
            <a:ext cx="9546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Prepare Data</a:t>
            </a:r>
            <a:endParaRPr sz="1400"/>
          </a:p>
        </p:txBody>
      </p:sp>
      <p:sp>
        <p:nvSpPr>
          <p:cNvPr id="5249" name="Google Shape;5249;p185"/>
          <p:cNvSpPr/>
          <p:nvPr/>
        </p:nvSpPr>
        <p:spPr>
          <a:xfrm>
            <a:off x="680971" y="1903393"/>
            <a:ext cx="9501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Prepare</a:t>
            </a:r>
            <a:endParaRPr sz="1400"/>
          </a:p>
        </p:txBody>
      </p:sp>
      <p:cxnSp>
        <p:nvCxnSpPr>
          <p:cNvPr id="5250" name="Google Shape;5250;p185"/>
          <p:cNvCxnSpPr/>
          <p:nvPr/>
        </p:nvCxnSpPr>
        <p:spPr>
          <a:xfrm rot="10800000" flipH="1">
            <a:off x="2070887" y="1949574"/>
            <a:ext cx="2400" cy="147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251" name="Google Shape;5251;p185"/>
          <p:cNvCxnSpPr/>
          <p:nvPr/>
        </p:nvCxnSpPr>
        <p:spPr>
          <a:xfrm rot="10800000">
            <a:off x="2071998" y="4117222"/>
            <a:ext cx="0" cy="173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5252" name="Google Shape;5252;p185"/>
          <p:cNvGrpSpPr/>
          <p:nvPr/>
        </p:nvGrpSpPr>
        <p:grpSpPr>
          <a:xfrm>
            <a:off x="901765" y="4229114"/>
            <a:ext cx="491570" cy="501035"/>
            <a:chOff x="7158422" y="1607015"/>
            <a:chExt cx="2726400" cy="2778897"/>
          </a:xfrm>
        </p:grpSpPr>
        <p:sp>
          <p:nvSpPr>
            <p:cNvPr id="5253" name="Google Shape;5253;p185"/>
            <p:cNvSpPr/>
            <p:nvPr/>
          </p:nvSpPr>
          <p:spPr>
            <a:xfrm>
              <a:off x="7158422" y="2971800"/>
              <a:ext cx="2726357" cy="1414112"/>
            </a:xfrm>
            <a:custGeom>
              <a:avLst/>
              <a:gdLst/>
              <a:ahLst/>
              <a:cxnLst/>
              <a:rect l="l" t="t" r="r" b="b"/>
              <a:pathLst>
                <a:path w="2726357" h="1414112" extrusionOk="0">
                  <a:moveTo>
                    <a:pt x="1363179" y="0"/>
                  </a:moveTo>
                  <a:lnTo>
                    <a:pt x="1859701" y="257537"/>
                  </a:lnTo>
                  <a:lnTo>
                    <a:pt x="2722177" y="257537"/>
                  </a:lnTo>
                  <a:lnTo>
                    <a:pt x="2722177" y="704888"/>
                  </a:lnTo>
                  <a:lnTo>
                    <a:pt x="2726357" y="707056"/>
                  </a:lnTo>
                  <a:lnTo>
                    <a:pt x="1363179" y="1414112"/>
                  </a:lnTo>
                  <a:lnTo>
                    <a:pt x="3650" y="708949"/>
                  </a:lnTo>
                  <a:lnTo>
                    <a:pt x="1202" y="708949"/>
                  </a:lnTo>
                  <a:lnTo>
                    <a:pt x="1202" y="707680"/>
                  </a:lnTo>
                  <a:lnTo>
                    <a:pt x="0" y="707056"/>
                  </a:lnTo>
                  <a:lnTo>
                    <a:pt x="1202" y="706433"/>
                  </a:lnTo>
                  <a:lnTo>
                    <a:pt x="1202" y="257537"/>
                  </a:lnTo>
                  <a:lnTo>
                    <a:pt x="866657" y="257537"/>
                  </a:lnTo>
                  <a:close/>
                </a:path>
              </a:pathLst>
            </a:custGeom>
            <a:solidFill>
              <a:schemeClr val="lt1"/>
            </a:solidFill>
            <a:ln w="12700" cap="rnd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4" name="Google Shape;5254;p185"/>
            <p:cNvSpPr/>
            <p:nvPr/>
          </p:nvSpPr>
          <p:spPr>
            <a:xfrm>
              <a:off x="7158422" y="2521415"/>
              <a:ext cx="2726400" cy="1414200"/>
            </a:xfrm>
            <a:prstGeom prst="diamond">
              <a:avLst/>
            </a:pr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79275" tIns="143400" rIns="179275" bIns="143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55" name="Google Shape;5255;p185"/>
            <p:cNvSpPr/>
            <p:nvPr/>
          </p:nvSpPr>
          <p:spPr>
            <a:xfrm>
              <a:off x="7158422" y="2057400"/>
              <a:ext cx="2726357" cy="1414112"/>
            </a:xfrm>
            <a:custGeom>
              <a:avLst/>
              <a:gdLst/>
              <a:ahLst/>
              <a:cxnLst/>
              <a:rect l="l" t="t" r="r" b="b"/>
              <a:pathLst>
                <a:path w="2726357" h="1414112" extrusionOk="0">
                  <a:moveTo>
                    <a:pt x="1363179" y="0"/>
                  </a:moveTo>
                  <a:lnTo>
                    <a:pt x="1859701" y="257537"/>
                  </a:lnTo>
                  <a:lnTo>
                    <a:pt x="2722177" y="257537"/>
                  </a:lnTo>
                  <a:lnTo>
                    <a:pt x="2722177" y="704888"/>
                  </a:lnTo>
                  <a:lnTo>
                    <a:pt x="2726357" y="707056"/>
                  </a:lnTo>
                  <a:lnTo>
                    <a:pt x="1363179" y="1414112"/>
                  </a:lnTo>
                  <a:lnTo>
                    <a:pt x="3650" y="708949"/>
                  </a:lnTo>
                  <a:lnTo>
                    <a:pt x="1202" y="708949"/>
                  </a:lnTo>
                  <a:lnTo>
                    <a:pt x="1202" y="707680"/>
                  </a:lnTo>
                  <a:lnTo>
                    <a:pt x="0" y="707056"/>
                  </a:lnTo>
                  <a:lnTo>
                    <a:pt x="1202" y="706433"/>
                  </a:lnTo>
                  <a:lnTo>
                    <a:pt x="1202" y="257537"/>
                  </a:lnTo>
                  <a:lnTo>
                    <a:pt x="866657" y="257537"/>
                  </a:lnTo>
                  <a:close/>
                </a:path>
              </a:pathLst>
            </a:custGeom>
            <a:solidFill>
              <a:schemeClr val="lt1"/>
            </a:solidFill>
            <a:ln w="12700" cap="rnd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6" name="Google Shape;5256;p185"/>
            <p:cNvSpPr/>
            <p:nvPr/>
          </p:nvSpPr>
          <p:spPr>
            <a:xfrm>
              <a:off x="7158422" y="1607015"/>
              <a:ext cx="2726400" cy="1414200"/>
            </a:xfrm>
            <a:prstGeom prst="diamond">
              <a:avLst/>
            </a:pr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79275" tIns="143400" rIns="179275" bIns="143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5257" name="Google Shape;5257;p185"/>
          <p:cNvSpPr/>
          <p:nvPr/>
        </p:nvSpPr>
        <p:spPr>
          <a:xfrm>
            <a:off x="939835" y="2825208"/>
            <a:ext cx="441271" cy="600620"/>
          </a:xfrm>
          <a:custGeom>
            <a:avLst/>
            <a:gdLst/>
            <a:ahLst/>
            <a:cxnLst/>
            <a:rect l="l" t="t" r="r" b="b"/>
            <a:pathLst>
              <a:path w="3330348" h="4532979" extrusionOk="0">
                <a:moveTo>
                  <a:pt x="1913" y="3068274"/>
                </a:moveTo>
                <a:cubicBezTo>
                  <a:pt x="12552" y="3088631"/>
                  <a:pt x="12431" y="3109172"/>
                  <a:pt x="33829" y="3129345"/>
                </a:cubicBezTo>
                <a:cubicBezTo>
                  <a:pt x="189101" y="3275719"/>
                  <a:pt x="860482" y="3385824"/>
                  <a:pt x="1665174" y="3385824"/>
                </a:cubicBezTo>
                <a:cubicBezTo>
                  <a:pt x="2469867" y="3385824"/>
                  <a:pt x="3141247" y="3275719"/>
                  <a:pt x="3296519" y="3129345"/>
                </a:cubicBezTo>
                <a:cubicBezTo>
                  <a:pt x="3312446" y="3112160"/>
                  <a:pt x="3317796" y="3088631"/>
                  <a:pt x="3328434" y="3068274"/>
                </a:cubicBezTo>
                <a:cubicBezTo>
                  <a:pt x="3329074" y="3449438"/>
                  <a:pt x="3329709" y="3830602"/>
                  <a:pt x="3330348" y="4211766"/>
                </a:cubicBezTo>
                <a:cubicBezTo>
                  <a:pt x="3330348" y="4389168"/>
                  <a:pt x="2584823" y="4532979"/>
                  <a:pt x="1665174" y="4532979"/>
                </a:cubicBezTo>
                <a:cubicBezTo>
                  <a:pt x="745525" y="4532979"/>
                  <a:pt x="0" y="4389168"/>
                  <a:pt x="0" y="4211766"/>
                </a:cubicBezTo>
                <a:cubicBezTo>
                  <a:pt x="639" y="3830602"/>
                  <a:pt x="1274" y="3449438"/>
                  <a:pt x="1913" y="3068274"/>
                </a:cubicBezTo>
                <a:close/>
                <a:moveTo>
                  <a:pt x="1913" y="1762531"/>
                </a:moveTo>
                <a:cubicBezTo>
                  <a:pt x="12552" y="1782888"/>
                  <a:pt x="12431" y="1803429"/>
                  <a:pt x="33829" y="1823602"/>
                </a:cubicBezTo>
                <a:cubicBezTo>
                  <a:pt x="189101" y="1969976"/>
                  <a:pt x="860482" y="2080081"/>
                  <a:pt x="1665174" y="2080081"/>
                </a:cubicBezTo>
                <a:cubicBezTo>
                  <a:pt x="2469867" y="2080081"/>
                  <a:pt x="3141247" y="1969976"/>
                  <a:pt x="3296519" y="1823602"/>
                </a:cubicBezTo>
                <a:cubicBezTo>
                  <a:pt x="3312446" y="1806417"/>
                  <a:pt x="3317796" y="1782888"/>
                  <a:pt x="3328434" y="1762531"/>
                </a:cubicBezTo>
                <a:cubicBezTo>
                  <a:pt x="3329074" y="2143695"/>
                  <a:pt x="3329709" y="2524859"/>
                  <a:pt x="3330348" y="2906023"/>
                </a:cubicBezTo>
                <a:cubicBezTo>
                  <a:pt x="3330348" y="3083425"/>
                  <a:pt x="2584823" y="3227236"/>
                  <a:pt x="1665174" y="3227236"/>
                </a:cubicBezTo>
                <a:cubicBezTo>
                  <a:pt x="745525" y="3227236"/>
                  <a:pt x="0" y="3083425"/>
                  <a:pt x="0" y="2906023"/>
                </a:cubicBezTo>
                <a:cubicBezTo>
                  <a:pt x="639" y="2524859"/>
                  <a:pt x="1274" y="2143695"/>
                  <a:pt x="1913" y="1762531"/>
                </a:cubicBezTo>
                <a:close/>
                <a:moveTo>
                  <a:pt x="1913" y="456788"/>
                </a:moveTo>
                <a:cubicBezTo>
                  <a:pt x="12552" y="477145"/>
                  <a:pt x="12431" y="497686"/>
                  <a:pt x="33829" y="517859"/>
                </a:cubicBezTo>
                <a:cubicBezTo>
                  <a:pt x="189101" y="664233"/>
                  <a:pt x="860482" y="774338"/>
                  <a:pt x="1665174" y="774338"/>
                </a:cubicBezTo>
                <a:cubicBezTo>
                  <a:pt x="2469867" y="774338"/>
                  <a:pt x="3141247" y="664233"/>
                  <a:pt x="3296519" y="517859"/>
                </a:cubicBezTo>
                <a:cubicBezTo>
                  <a:pt x="3312446" y="500674"/>
                  <a:pt x="3317796" y="477145"/>
                  <a:pt x="3328434" y="456788"/>
                </a:cubicBezTo>
                <a:cubicBezTo>
                  <a:pt x="3329074" y="837952"/>
                  <a:pt x="3329709" y="1219116"/>
                  <a:pt x="3330348" y="1600280"/>
                </a:cubicBezTo>
                <a:cubicBezTo>
                  <a:pt x="3330348" y="1777682"/>
                  <a:pt x="2584823" y="1921493"/>
                  <a:pt x="1665174" y="1921493"/>
                </a:cubicBezTo>
                <a:cubicBezTo>
                  <a:pt x="745525" y="1921493"/>
                  <a:pt x="0" y="1777682"/>
                  <a:pt x="0" y="1600280"/>
                </a:cubicBezTo>
                <a:cubicBezTo>
                  <a:pt x="639" y="1219116"/>
                  <a:pt x="1274" y="837952"/>
                  <a:pt x="1913" y="456788"/>
                </a:cubicBezTo>
                <a:close/>
                <a:moveTo>
                  <a:pt x="1665174" y="0"/>
                </a:moveTo>
                <a:cubicBezTo>
                  <a:pt x="2550226" y="0"/>
                  <a:pt x="3267703" y="138401"/>
                  <a:pt x="3267703" y="309127"/>
                </a:cubicBezTo>
                <a:cubicBezTo>
                  <a:pt x="3267703" y="479853"/>
                  <a:pt x="2550226" y="618254"/>
                  <a:pt x="1665174" y="618254"/>
                </a:cubicBezTo>
                <a:cubicBezTo>
                  <a:pt x="780122" y="618254"/>
                  <a:pt x="62645" y="479853"/>
                  <a:pt x="62645" y="309127"/>
                </a:cubicBezTo>
                <a:cubicBezTo>
                  <a:pt x="62645" y="138401"/>
                  <a:pt x="780122" y="0"/>
                  <a:pt x="1665174" y="0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58" name="Google Shape;5258;p185"/>
          <p:cNvSpPr/>
          <p:nvPr/>
        </p:nvSpPr>
        <p:spPr>
          <a:xfrm flipH="1">
            <a:off x="2014454" y="3642605"/>
            <a:ext cx="115380" cy="258405"/>
          </a:xfrm>
          <a:custGeom>
            <a:avLst/>
            <a:gdLst/>
            <a:ahLst/>
            <a:cxnLst/>
            <a:rect l="l" t="t" r="r" b="b"/>
            <a:pathLst>
              <a:path w="250825" h="269875" extrusionOk="0">
                <a:moveTo>
                  <a:pt x="250825" y="0"/>
                </a:moveTo>
                <a:lnTo>
                  <a:pt x="0" y="142875"/>
                </a:lnTo>
                <a:lnTo>
                  <a:pt x="250825" y="269875"/>
                </a:lnTo>
              </a:path>
            </a:pathLst>
          </a:custGeom>
          <a:noFill/>
          <a:ln w="12700" cap="flat" cmpd="sng">
            <a:solidFill>
              <a:srgbClr val="B0B0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25" tIns="44800" rIns="89625" bIns="44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59" name="Google Shape;5259;p185"/>
          <p:cNvSpPr txBox="1"/>
          <p:nvPr/>
        </p:nvSpPr>
        <p:spPr>
          <a:xfrm>
            <a:off x="7121173" y="3315550"/>
            <a:ext cx="13803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Register and </a:t>
            </a:r>
            <a:br>
              <a:rPr lang="en-US" sz="1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Manage Model</a:t>
            </a:r>
            <a:endParaRPr sz="1400"/>
          </a:p>
        </p:txBody>
      </p:sp>
      <p:sp>
        <p:nvSpPr>
          <p:cNvPr id="5260" name="Google Shape;5260;p185"/>
          <p:cNvSpPr txBox="1"/>
          <p:nvPr/>
        </p:nvSpPr>
        <p:spPr>
          <a:xfrm>
            <a:off x="7047957" y="5870521"/>
            <a:ext cx="720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Build Image</a:t>
            </a:r>
            <a:endParaRPr sz="1400"/>
          </a:p>
        </p:txBody>
      </p:sp>
      <p:pic>
        <p:nvPicPr>
          <p:cNvPr id="5261" name="Google Shape;5261;p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3049" y="2948277"/>
            <a:ext cx="479590" cy="55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2" name="Google Shape;5262;p185" descr="https://ih1.redbubble.net/image.361353434.1330/flat,800x800,075,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8953" y="3671079"/>
            <a:ext cx="973842" cy="337194"/>
          </a:xfrm>
          <a:prstGeom prst="rect">
            <a:avLst/>
          </a:prstGeom>
          <a:noFill/>
          <a:ln>
            <a:noFill/>
          </a:ln>
        </p:spPr>
      </p:pic>
      <p:sp>
        <p:nvSpPr>
          <p:cNvPr id="5263" name="Google Shape;5263;p185"/>
          <p:cNvSpPr txBox="1"/>
          <p:nvPr/>
        </p:nvSpPr>
        <p:spPr>
          <a:xfrm>
            <a:off x="3061710" y="3267425"/>
            <a:ext cx="812700" cy="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175" tIns="143325" rIns="179175" bIns="1433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…</a:t>
            </a:r>
            <a:endParaRPr sz="1400"/>
          </a:p>
        </p:txBody>
      </p:sp>
      <p:sp>
        <p:nvSpPr>
          <p:cNvPr id="5264" name="Google Shape;5264;p185"/>
          <p:cNvSpPr txBox="1"/>
          <p:nvPr/>
        </p:nvSpPr>
        <p:spPr>
          <a:xfrm>
            <a:off x="2470071" y="4148903"/>
            <a:ext cx="19959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Build model </a:t>
            </a:r>
            <a:br>
              <a:rPr lang="en-US" sz="1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(your favorite IDE)</a:t>
            </a:r>
            <a:endParaRPr sz="1400"/>
          </a:p>
        </p:txBody>
      </p:sp>
      <p:sp>
        <p:nvSpPr>
          <p:cNvPr id="5265" name="Google Shape;5265;p185"/>
          <p:cNvSpPr txBox="1"/>
          <p:nvPr/>
        </p:nvSpPr>
        <p:spPr>
          <a:xfrm>
            <a:off x="3624029" y="5730843"/>
            <a:ext cx="14202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Deploy Service</a:t>
            </a:r>
            <a:endParaRPr sz="14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Monitor Model</a:t>
            </a:r>
            <a:endParaRPr sz="1400"/>
          </a:p>
        </p:txBody>
      </p:sp>
      <p:grpSp>
        <p:nvGrpSpPr>
          <p:cNvPr id="5266" name="Google Shape;5266;p185"/>
          <p:cNvGrpSpPr/>
          <p:nvPr/>
        </p:nvGrpSpPr>
        <p:grpSpPr>
          <a:xfrm>
            <a:off x="4001057" y="5172983"/>
            <a:ext cx="530179" cy="470402"/>
            <a:chOff x="10902845" y="2693238"/>
            <a:chExt cx="643421" cy="570807"/>
          </a:xfrm>
        </p:grpSpPr>
        <p:sp>
          <p:nvSpPr>
            <p:cNvPr id="5267" name="Google Shape;5267;p185"/>
            <p:cNvSpPr/>
            <p:nvPr/>
          </p:nvSpPr>
          <p:spPr>
            <a:xfrm>
              <a:off x="10902845" y="2693238"/>
              <a:ext cx="643421" cy="407874"/>
            </a:xfrm>
            <a:custGeom>
              <a:avLst/>
              <a:gdLst/>
              <a:ahLst/>
              <a:cxnLst/>
              <a:rect l="l" t="t" r="r" b="b"/>
              <a:pathLst>
                <a:path w="878391" h="545651" extrusionOk="0">
                  <a:moveTo>
                    <a:pt x="526246" y="2823"/>
                  </a:moveTo>
                  <a:cubicBezTo>
                    <a:pt x="663881" y="24023"/>
                    <a:pt x="772336" y="152517"/>
                    <a:pt x="753083" y="285400"/>
                  </a:cubicBezTo>
                  <a:cubicBezTo>
                    <a:pt x="852208" y="299089"/>
                    <a:pt x="878212" y="375742"/>
                    <a:pt x="878391" y="414984"/>
                  </a:cubicBezTo>
                  <a:cubicBezTo>
                    <a:pt x="878627" y="466609"/>
                    <a:pt x="833938" y="546043"/>
                    <a:pt x="747725" y="545650"/>
                  </a:cubicBezTo>
                  <a:lnTo>
                    <a:pt x="190513" y="545650"/>
                  </a:lnTo>
                  <a:cubicBezTo>
                    <a:pt x="77130" y="544985"/>
                    <a:pt x="2268" y="445667"/>
                    <a:pt x="42" y="355179"/>
                  </a:cubicBezTo>
                  <a:cubicBezTo>
                    <a:pt x="-2184" y="264691"/>
                    <a:pt x="84465" y="123521"/>
                    <a:pt x="244362" y="173378"/>
                  </a:cubicBezTo>
                  <a:cubicBezTo>
                    <a:pt x="271526" y="75658"/>
                    <a:pt x="394045" y="-17540"/>
                    <a:pt x="526246" y="2823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75700" tIns="140575" rIns="175700" bIns="1405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68" name="Google Shape;5268;p185"/>
            <p:cNvSpPr/>
            <p:nvPr/>
          </p:nvSpPr>
          <p:spPr>
            <a:xfrm>
              <a:off x="11138157" y="3021086"/>
              <a:ext cx="204900" cy="148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79275" tIns="143400" rIns="179275" bIns="143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5269" name="Google Shape;5269;p185"/>
            <p:cNvCxnSpPr/>
            <p:nvPr/>
          </p:nvCxnSpPr>
          <p:spPr>
            <a:xfrm rot="10800000">
              <a:off x="11245742" y="2947845"/>
              <a:ext cx="0" cy="3162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5270" name="Google Shape;5270;p185"/>
          <p:cNvGrpSpPr/>
          <p:nvPr/>
        </p:nvGrpSpPr>
        <p:grpSpPr>
          <a:xfrm rot="1800372">
            <a:off x="7557714" y="2655146"/>
            <a:ext cx="538839" cy="582039"/>
            <a:chOff x="6281977" y="1925712"/>
            <a:chExt cx="653894" cy="706287"/>
          </a:xfrm>
        </p:grpSpPr>
        <p:sp>
          <p:nvSpPr>
            <p:cNvPr id="5271" name="Google Shape;5271;p185"/>
            <p:cNvSpPr/>
            <p:nvPr/>
          </p:nvSpPr>
          <p:spPr>
            <a:xfrm rot="-5400000">
              <a:off x="6261771" y="2000643"/>
              <a:ext cx="651300" cy="557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9275" tIns="143400" rIns="179275" bIns="143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5272" name="Google Shape;5272;p185"/>
            <p:cNvCxnSpPr>
              <a:stCxn id="5271" idx="3"/>
              <a:endCxn id="5271" idx="0"/>
            </p:cNvCxnSpPr>
            <p:nvPr/>
          </p:nvCxnSpPr>
          <p:spPr>
            <a:xfrm rot="8999203" flipH="1">
              <a:off x="6424587" y="1997509"/>
              <a:ext cx="325669" cy="563967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273" name="Google Shape;5273;p185"/>
            <p:cNvGrpSpPr/>
            <p:nvPr/>
          </p:nvGrpSpPr>
          <p:grpSpPr>
            <a:xfrm>
              <a:off x="6515571" y="2053961"/>
              <a:ext cx="420300" cy="521262"/>
              <a:chOff x="6515571" y="2053458"/>
              <a:chExt cx="420300" cy="521262"/>
            </a:xfrm>
          </p:grpSpPr>
          <p:cxnSp>
            <p:nvCxnSpPr>
              <p:cNvPr id="5274" name="Google Shape;5274;p185"/>
              <p:cNvCxnSpPr>
                <a:stCxn id="5271" idx="2"/>
              </p:cNvCxnSpPr>
              <p:nvPr/>
            </p:nvCxnSpPr>
            <p:spPr>
              <a:xfrm rot="8999532">
                <a:off x="6615947" y="2348037"/>
                <a:ext cx="218948" cy="18426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75" name="Google Shape;5275;p185"/>
              <p:cNvCxnSpPr>
                <a:stCxn id="5271" idx="1"/>
              </p:cNvCxnSpPr>
              <p:nvPr/>
            </p:nvCxnSpPr>
            <p:spPr>
              <a:xfrm rot="9000757">
                <a:off x="6575964" y="2125091"/>
                <a:ext cx="298914" cy="45435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76" name="Google Shape;5276;p185"/>
              <p:cNvCxnSpPr>
                <a:stCxn id="5271" idx="1"/>
              </p:cNvCxnSpPr>
              <p:nvPr/>
            </p:nvCxnSpPr>
            <p:spPr>
              <a:xfrm rot="-1800171" flipH="1">
                <a:off x="6523239" y="2184667"/>
                <a:ext cx="404965" cy="138983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277" name="Google Shape;5277;p185"/>
            <p:cNvGrpSpPr/>
            <p:nvPr/>
          </p:nvGrpSpPr>
          <p:grpSpPr>
            <a:xfrm flipH="1">
              <a:off x="6304800" y="2093649"/>
              <a:ext cx="281400" cy="372551"/>
              <a:chOff x="6584956" y="2093146"/>
              <a:chExt cx="281400" cy="372551"/>
            </a:xfrm>
          </p:grpSpPr>
          <p:cxnSp>
            <p:nvCxnSpPr>
              <p:cNvPr id="5278" name="Google Shape;5278;p185"/>
              <p:cNvCxnSpPr/>
              <p:nvPr/>
            </p:nvCxnSpPr>
            <p:spPr>
              <a:xfrm rot="10800000">
                <a:off x="6584956" y="2415597"/>
                <a:ext cx="281400" cy="5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79" name="Google Shape;5279;p185"/>
              <p:cNvCxnSpPr/>
              <p:nvPr/>
            </p:nvCxnSpPr>
            <p:spPr>
              <a:xfrm flipH="1">
                <a:off x="6584956" y="2093146"/>
                <a:ext cx="281400" cy="1104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80" name="Google Shape;5280;p185"/>
              <p:cNvCxnSpPr/>
              <p:nvPr/>
            </p:nvCxnSpPr>
            <p:spPr>
              <a:xfrm flipH="1">
                <a:off x="6584956" y="2093146"/>
                <a:ext cx="281400" cy="322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281" name="Google Shape;5281;p185"/>
            <p:cNvSpPr/>
            <p:nvPr/>
          </p:nvSpPr>
          <p:spPr>
            <a:xfrm>
              <a:off x="6281977" y="2066999"/>
              <a:ext cx="57000" cy="5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79275" tIns="143400" rIns="179275" bIns="143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82" name="Google Shape;5282;p185"/>
            <p:cNvSpPr/>
            <p:nvPr/>
          </p:nvSpPr>
          <p:spPr>
            <a:xfrm>
              <a:off x="6558202" y="2173362"/>
              <a:ext cx="57000" cy="5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79275" tIns="143400" rIns="179275" bIns="143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83" name="Google Shape;5283;p185"/>
            <p:cNvSpPr/>
            <p:nvPr/>
          </p:nvSpPr>
          <p:spPr>
            <a:xfrm>
              <a:off x="6831252" y="2066999"/>
              <a:ext cx="57000" cy="5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79275" tIns="143400" rIns="179275" bIns="143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84" name="Google Shape;5284;p185"/>
            <p:cNvSpPr/>
            <p:nvPr/>
          </p:nvSpPr>
          <p:spPr>
            <a:xfrm>
              <a:off x="6558202" y="2387674"/>
              <a:ext cx="57000" cy="5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79275" tIns="143400" rIns="179275" bIns="143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85" name="Google Shape;5285;p185"/>
            <p:cNvSpPr/>
            <p:nvPr/>
          </p:nvSpPr>
          <p:spPr>
            <a:xfrm>
              <a:off x="6834427" y="2438474"/>
              <a:ext cx="57000" cy="5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79275" tIns="143400" rIns="179275" bIns="143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86" name="Google Shape;5286;p185"/>
            <p:cNvSpPr/>
            <p:nvPr/>
          </p:nvSpPr>
          <p:spPr>
            <a:xfrm>
              <a:off x="6558202" y="2574999"/>
              <a:ext cx="57000" cy="5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79275" tIns="143400" rIns="179275" bIns="143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87" name="Google Shape;5287;p185"/>
            <p:cNvSpPr/>
            <p:nvPr/>
          </p:nvSpPr>
          <p:spPr>
            <a:xfrm>
              <a:off x="6291502" y="2438474"/>
              <a:ext cx="57000" cy="5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79275" tIns="143400" rIns="179275" bIns="143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88" name="Google Shape;5288;p185"/>
            <p:cNvSpPr/>
            <p:nvPr/>
          </p:nvSpPr>
          <p:spPr>
            <a:xfrm>
              <a:off x="6558202" y="1925712"/>
              <a:ext cx="57000" cy="5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79275" tIns="143400" rIns="179275" bIns="143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289" name="Google Shape;5289;p185"/>
          <p:cNvGrpSpPr/>
          <p:nvPr/>
        </p:nvGrpSpPr>
        <p:grpSpPr>
          <a:xfrm>
            <a:off x="7122840" y="5295422"/>
            <a:ext cx="577880" cy="456901"/>
            <a:chOff x="967154" y="1481462"/>
            <a:chExt cx="5331000" cy="4214950"/>
          </a:xfrm>
        </p:grpSpPr>
        <p:cxnSp>
          <p:nvCxnSpPr>
            <p:cNvPr id="5290" name="Google Shape;5290;p185"/>
            <p:cNvCxnSpPr/>
            <p:nvPr/>
          </p:nvCxnSpPr>
          <p:spPr>
            <a:xfrm>
              <a:off x="967154" y="5696412"/>
              <a:ext cx="53310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291" name="Google Shape;5291;p185"/>
            <p:cNvSpPr/>
            <p:nvPr/>
          </p:nvSpPr>
          <p:spPr>
            <a:xfrm>
              <a:off x="1286608" y="2696308"/>
              <a:ext cx="2793000" cy="3000000"/>
            </a:xfrm>
            <a:prstGeom prst="rect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79275" tIns="143400" rIns="179275" bIns="143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92" name="Google Shape;5292;p185"/>
            <p:cNvSpPr/>
            <p:nvPr/>
          </p:nvSpPr>
          <p:spPr>
            <a:xfrm>
              <a:off x="2225919" y="4700954"/>
              <a:ext cx="914400" cy="995400"/>
            </a:xfrm>
            <a:prstGeom prst="rect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79275" tIns="143400" rIns="179275" bIns="143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93" name="Google Shape;5293;p185"/>
            <p:cNvSpPr/>
            <p:nvPr/>
          </p:nvSpPr>
          <p:spPr>
            <a:xfrm>
              <a:off x="3301093" y="1481462"/>
              <a:ext cx="2669594" cy="4214948"/>
            </a:xfrm>
            <a:custGeom>
              <a:avLst/>
              <a:gdLst/>
              <a:ahLst/>
              <a:cxnLst/>
              <a:rect l="l" t="t" r="r" b="b"/>
              <a:pathLst>
                <a:path w="2662937" h="4214948" extrusionOk="0">
                  <a:moveTo>
                    <a:pt x="0" y="896983"/>
                  </a:moveTo>
                  <a:lnTo>
                    <a:pt x="0" y="0"/>
                  </a:lnTo>
                  <a:lnTo>
                    <a:pt x="2662937" y="0"/>
                  </a:lnTo>
                  <a:lnTo>
                    <a:pt x="2662937" y="4214948"/>
                  </a:lnTo>
                  <a:lnTo>
                    <a:pt x="0" y="4214948"/>
                  </a:lnTo>
                </a:path>
              </a:pathLst>
            </a:cu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79275" tIns="143400" rIns="179275" bIns="143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94" name="Google Shape;5294;p185"/>
            <p:cNvSpPr/>
            <p:nvPr/>
          </p:nvSpPr>
          <p:spPr>
            <a:xfrm>
              <a:off x="4427765" y="4700955"/>
              <a:ext cx="647700" cy="993600"/>
            </a:xfrm>
            <a:custGeom>
              <a:avLst/>
              <a:gdLst/>
              <a:ahLst/>
              <a:cxnLst/>
              <a:rect l="l" t="t" r="r" b="b"/>
              <a:pathLst>
                <a:path w="647700" h="1831521" extrusionOk="0">
                  <a:moveTo>
                    <a:pt x="0" y="0"/>
                  </a:moveTo>
                  <a:lnTo>
                    <a:pt x="647700" y="0"/>
                  </a:lnTo>
                  <a:lnTo>
                    <a:pt x="647700" y="1831521"/>
                  </a:lnTo>
                </a:path>
              </a:pathLst>
            </a:cu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79275" tIns="143400" rIns="179275" bIns="143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5295" name="Google Shape;5295;p185"/>
          <p:cNvSpPr/>
          <p:nvPr/>
        </p:nvSpPr>
        <p:spPr>
          <a:xfrm>
            <a:off x="4992440" y="1173539"/>
            <a:ext cx="1474200" cy="89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79275" tIns="143400" rIns="179275" bIns="1434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296" name="Google Shape;5296;p185"/>
          <p:cNvGrpSpPr/>
          <p:nvPr/>
        </p:nvGrpSpPr>
        <p:grpSpPr>
          <a:xfrm>
            <a:off x="5375782" y="1187943"/>
            <a:ext cx="638537" cy="555773"/>
            <a:chOff x="6014448" y="2331652"/>
            <a:chExt cx="774923" cy="674400"/>
          </a:xfrm>
        </p:grpSpPr>
        <p:grpSp>
          <p:nvGrpSpPr>
            <p:cNvPr id="5297" name="Google Shape;5297;p185"/>
            <p:cNvGrpSpPr/>
            <p:nvPr/>
          </p:nvGrpSpPr>
          <p:grpSpPr>
            <a:xfrm>
              <a:off x="6014448" y="2331652"/>
              <a:ext cx="774923" cy="674400"/>
              <a:chOff x="6014448" y="2331652"/>
              <a:chExt cx="774923" cy="674400"/>
            </a:xfrm>
          </p:grpSpPr>
          <p:sp>
            <p:nvSpPr>
              <p:cNvPr id="5298" name="Google Shape;5298;p185"/>
              <p:cNvSpPr/>
              <p:nvPr/>
            </p:nvSpPr>
            <p:spPr>
              <a:xfrm>
                <a:off x="6211116" y="2331652"/>
                <a:ext cx="381600" cy="674400"/>
              </a:xfrm>
              <a:prstGeom prst="ellipse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275" tIns="143400" rIns="179275" bIns="1434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299" name="Google Shape;5299;p185"/>
              <p:cNvSpPr/>
              <p:nvPr/>
            </p:nvSpPr>
            <p:spPr>
              <a:xfrm rot="3600562">
                <a:off x="6211068" y="2328723"/>
                <a:ext cx="381708" cy="674445"/>
              </a:xfrm>
              <a:prstGeom prst="ellipse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275" tIns="143400" rIns="179275" bIns="1434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300" name="Google Shape;5300;p185"/>
              <p:cNvSpPr/>
              <p:nvPr/>
            </p:nvSpPr>
            <p:spPr>
              <a:xfrm rot="-3600562">
                <a:off x="6211044" y="2328578"/>
                <a:ext cx="381708" cy="674445"/>
              </a:xfrm>
              <a:prstGeom prst="ellipse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79275" tIns="143400" rIns="179275" bIns="1434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5301" name="Google Shape;5301;p185"/>
            <p:cNvSpPr/>
            <p:nvPr/>
          </p:nvSpPr>
          <p:spPr>
            <a:xfrm>
              <a:off x="6301928" y="2568919"/>
              <a:ext cx="200100" cy="200100"/>
            </a:xfrm>
            <a:prstGeom prst="ellipse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9275" tIns="143400" rIns="179275" bIns="143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5302" name="Google Shape;5302;p185"/>
          <p:cNvSpPr/>
          <p:nvPr/>
        </p:nvSpPr>
        <p:spPr>
          <a:xfrm rot="-1752328" flipH="1">
            <a:off x="4172722" y="2063470"/>
            <a:ext cx="115660" cy="258591"/>
          </a:xfrm>
          <a:custGeom>
            <a:avLst/>
            <a:gdLst/>
            <a:ahLst/>
            <a:cxnLst/>
            <a:rect l="l" t="t" r="r" b="b"/>
            <a:pathLst>
              <a:path w="250825" h="269875" extrusionOk="0">
                <a:moveTo>
                  <a:pt x="250825" y="0"/>
                </a:moveTo>
                <a:lnTo>
                  <a:pt x="0" y="142875"/>
                </a:lnTo>
                <a:lnTo>
                  <a:pt x="250825" y="269875"/>
                </a:lnTo>
              </a:path>
            </a:pathLst>
          </a:custGeom>
          <a:solidFill>
            <a:schemeClr val="lt1"/>
          </a:solidFill>
          <a:ln w="12700" cap="flat" cmpd="sng">
            <a:solidFill>
              <a:srgbClr val="B0B0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25" tIns="44800" rIns="89625" bIns="44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03" name="Google Shape;5303;p185"/>
          <p:cNvSpPr/>
          <p:nvPr/>
        </p:nvSpPr>
        <p:spPr>
          <a:xfrm rot="1577296" flipH="1">
            <a:off x="7101174" y="2078039"/>
            <a:ext cx="116100" cy="259186"/>
          </a:xfrm>
          <a:custGeom>
            <a:avLst/>
            <a:gdLst/>
            <a:ahLst/>
            <a:cxnLst/>
            <a:rect l="l" t="t" r="r" b="b"/>
            <a:pathLst>
              <a:path w="250825" h="269875" extrusionOk="0">
                <a:moveTo>
                  <a:pt x="250825" y="0"/>
                </a:moveTo>
                <a:lnTo>
                  <a:pt x="0" y="142875"/>
                </a:lnTo>
                <a:lnTo>
                  <a:pt x="250825" y="269875"/>
                </a:lnTo>
              </a:path>
            </a:pathLst>
          </a:custGeom>
          <a:solidFill>
            <a:schemeClr val="lt1"/>
          </a:solidFill>
          <a:ln w="12700" cap="flat" cmpd="sng">
            <a:solidFill>
              <a:srgbClr val="B0B0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25" tIns="44800" rIns="89625" bIns="44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04" name="Google Shape;5304;p185"/>
          <p:cNvSpPr/>
          <p:nvPr/>
        </p:nvSpPr>
        <p:spPr>
          <a:xfrm rot="6594225" flipH="1">
            <a:off x="7855155" y="4442209"/>
            <a:ext cx="116040" cy="258646"/>
          </a:xfrm>
          <a:custGeom>
            <a:avLst/>
            <a:gdLst/>
            <a:ahLst/>
            <a:cxnLst/>
            <a:rect l="l" t="t" r="r" b="b"/>
            <a:pathLst>
              <a:path w="250825" h="269875" extrusionOk="0">
                <a:moveTo>
                  <a:pt x="250825" y="0"/>
                </a:moveTo>
                <a:lnTo>
                  <a:pt x="0" y="142875"/>
                </a:lnTo>
                <a:lnTo>
                  <a:pt x="250825" y="269875"/>
                </a:lnTo>
              </a:path>
            </a:pathLst>
          </a:custGeom>
          <a:solidFill>
            <a:schemeClr val="lt1"/>
          </a:solidFill>
          <a:ln w="12700" cap="flat" cmpd="sng">
            <a:solidFill>
              <a:srgbClr val="B0B0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25" tIns="44800" rIns="89625" bIns="44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05" name="Google Shape;5305;p185"/>
          <p:cNvSpPr/>
          <p:nvPr/>
        </p:nvSpPr>
        <p:spPr>
          <a:xfrm rot="10800000" flipH="1">
            <a:off x="5665013" y="6118329"/>
            <a:ext cx="115379" cy="258405"/>
          </a:xfrm>
          <a:custGeom>
            <a:avLst/>
            <a:gdLst/>
            <a:ahLst/>
            <a:cxnLst/>
            <a:rect l="l" t="t" r="r" b="b"/>
            <a:pathLst>
              <a:path w="250825" h="269875" extrusionOk="0">
                <a:moveTo>
                  <a:pt x="250825" y="0"/>
                </a:moveTo>
                <a:lnTo>
                  <a:pt x="0" y="142875"/>
                </a:lnTo>
                <a:lnTo>
                  <a:pt x="250825" y="269875"/>
                </a:lnTo>
              </a:path>
            </a:pathLst>
          </a:custGeom>
          <a:solidFill>
            <a:schemeClr val="lt1"/>
          </a:solidFill>
          <a:ln w="12700" cap="flat" cmpd="sng">
            <a:solidFill>
              <a:srgbClr val="B0B0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25" tIns="44800" rIns="89625" bIns="44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06" name="Google Shape;5306;p185"/>
          <p:cNvSpPr/>
          <p:nvPr/>
        </p:nvSpPr>
        <p:spPr>
          <a:xfrm rot="-7664333" flipH="1">
            <a:off x="3594973" y="4828345"/>
            <a:ext cx="115769" cy="258830"/>
          </a:xfrm>
          <a:custGeom>
            <a:avLst/>
            <a:gdLst/>
            <a:ahLst/>
            <a:cxnLst/>
            <a:rect l="l" t="t" r="r" b="b"/>
            <a:pathLst>
              <a:path w="250825" h="269875" extrusionOk="0">
                <a:moveTo>
                  <a:pt x="250825" y="0"/>
                </a:moveTo>
                <a:lnTo>
                  <a:pt x="0" y="142875"/>
                </a:lnTo>
                <a:lnTo>
                  <a:pt x="250825" y="269875"/>
                </a:lnTo>
              </a:path>
            </a:pathLst>
          </a:custGeom>
          <a:solidFill>
            <a:schemeClr val="lt1"/>
          </a:solidFill>
          <a:ln w="12700" cap="flat" cmpd="sng">
            <a:solidFill>
              <a:srgbClr val="B0B0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25" tIns="44800" rIns="89625" bIns="44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307" name="Google Shape;5307;p185"/>
          <p:cNvGrpSpPr/>
          <p:nvPr/>
        </p:nvGrpSpPr>
        <p:grpSpPr>
          <a:xfrm rot="1758122">
            <a:off x="4888295" y="1371517"/>
            <a:ext cx="1545493" cy="1528004"/>
            <a:chOff x="8588574" y="427669"/>
            <a:chExt cx="1780148" cy="1759827"/>
          </a:xfrm>
        </p:grpSpPr>
        <p:sp>
          <p:nvSpPr>
            <p:cNvPr id="5308" name="Google Shape;5308;p185"/>
            <p:cNvSpPr/>
            <p:nvPr/>
          </p:nvSpPr>
          <p:spPr>
            <a:xfrm>
              <a:off x="8671754" y="459948"/>
              <a:ext cx="1626900" cy="1626900"/>
            </a:xfrm>
            <a:prstGeom prst="ellipse">
              <a:avLst/>
            </a:prstGeom>
            <a:noFill/>
            <a:ln w="12700" cap="sq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09" name="Google Shape;5309;p185"/>
            <p:cNvSpPr/>
            <p:nvPr/>
          </p:nvSpPr>
          <p:spPr>
            <a:xfrm>
              <a:off x="9715808" y="428487"/>
              <a:ext cx="203100" cy="166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10" name="Google Shape;5310;p185"/>
            <p:cNvSpPr/>
            <p:nvPr/>
          </p:nvSpPr>
          <p:spPr>
            <a:xfrm>
              <a:off x="8588574" y="935160"/>
              <a:ext cx="203100" cy="166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11" name="Google Shape;5311;p185"/>
            <p:cNvSpPr/>
            <p:nvPr/>
          </p:nvSpPr>
          <p:spPr>
            <a:xfrm>
              <a:off x="9156857" y="1957996"/>
              <a:ext cx="203100" cy="22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12" name="Google Shape;5312;p185"/>
            <p:cNvSpPr/>
            <p:nvPr/>
          </p:nvSpPr>
          <p:spPr>
            <a:xfrm>
              <a:off x="10165622" y="1425236"/>
              <a:ext cx="203100" cy="166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79300" tIns="143425" rIns="179300" bIns="143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13" name="Google Shape;5313;p185"/>
            <p:cNvSpPr/>
            <p:nvPr/>
          </p:nvSpPr>
          <p:spPr>
            <a:xfrm rot="965449" flipH="1">
              <a:off x="9787763" y="434146"/>
              <a:ext cx="67874" cy="152266"/>
            </a:xfrm>
            <a:custGeom>
              <a:avLst/>
              <a:gdLst/>
              <a:ahLst/>
              <a:cxnLst/>
              <a:rect l="l" t="t" r="r" b="b"/>
              <a:pathLst>
                <a:path w="250825" h="269875" extrusionOk="0">
                  <a:moveTo>
                    <a:pt x="250825" y="0"/>
                  </a:moveTo>
                  <a:lnTo>
                    <a:pt x="0" y="142875"/>
                  </a:lnTo>
                  <a:lnTo>
                    <a:pt x="250825" y="269875"/>
                  </a:lnTo>
                </a:path>
              </a:pathLst>
            </a:custGeom>
            <a:solidFill>
              <a:schemeClr val="lt1"/>
            </a:solidFill>
            <a:ln w="12700" cap="flat" cmpd="sng">
              <a:solidFill>
                <a:srgbClr val="B0B0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14" name="Google Shape;5314;p185"/>
            <p:cNvSpPr/>
            <p:nvPr/>
          </p:nvSpPr>
          <p:spPr>
            <a:xfrm rot="-9333363" flipH="1">
              <a:off x="9210282" y="1956025"/>
              <a:ext cx="68191" cy="152772"/>
            </a:xfrm>
            <a:custGeom>
              <a:avLst/>
              <a:gdLst/>
              <a:ahLst/>
              <a:cxnLst/>
              <a:rect l="l" t="t" r="r" b="b"/>
              <a:pathLst>
                <a:path w="250825" h="269875" extrusionOk="0">
                  <a:moveTo>
                    <a:pt x="250825" y="0"/>
                  </a:moveTo>
                  <a:lnTo>
                    <a:pt x="0" y="142875"/>
                  </a:lnTo>
                  <a:lnTo>
                    <a:pt x="250825" y="269875"/>
                  </a:lnTo>
                </a:path>
              </a:pathLst>
            </a:custGeom>
            <a:solidFill>
              <a:schemeClr val="lt1"/>
            </a:solidFill>
            <a:ln w="12700" cap="flat" cmpd="sng">
              <a:solidFill>
                <a:srgbClr val="B0B0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15" name="Google Shape;5315;p185"/>
            <p:cNvSpPr/>
            <p:nvPr/>
          </p:nvSpPr>
          <p:spPr>
            <a:xfrm rot="6696332" flipH="1">
              <a:off x="10232130" y="1446246"/>
              <a:ext cx="68119" cy="152599"/>
            </a:xfrm>
            <a:custGeom>
              <a:avLst/>
              <a:gdLst/>
              <a:ahLst/>
              <a:cxnLst/>
              <a:rect l="l" t="t" r="r" b="b"/>
              <a:pathLst>
                <a:path w="250825" h="269875" extrusionOk="0">
                  <a:moveTo>
                    <a:pt x="250825" y="0"/>
                  </a:moveTo>
                  <a:lnTo>
                    <a:pt x="0" y="142875"/>
                  </a:lnTo>
                  <a:lnTo>
                    <a:pt x="250825" y="269875"/>
                  </a:lnTo>
                </a:path>
              </a:pathLst>
            </a:custGeom>
            <a:solidFill>
              <a:schemeClr val="lt1"/>
            </a:solidFill>
            <a:ln w="12700" cap="flat" cmpd="sng">
              <a:solidFill>
                <a:srgbClr val="B0B0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16" name="Google Shape;5316;p185"/>
            <p:cNvSpPr/>
            <p:nvPr/>
          </p:nvSpPr>
          <p:spPr>
            <a:xfrm rot="-4033056" flipH="1">
              <a:off x="8689117" y="934825"/>
              <a:ext cx="68012" cy="152378"/>
            </a:xfrm>
            <a:custGeom>
              <a:avLst/>
              <a:gdLst/>
              <a:ahLst/>
              <a:cxnLst/>
              <a:rect l="l" t="t" r="r" b="b"/>
              <a:pathLst>
                <a:path w="250825" h="269875" extrusionOk="0">
                  <a:moveTo>
                    <a:pt x="250825" y="0"/>
                  </a:moveTo>
                  <a:lnTo>
                    <a:pt x="0" y="142875"/>
                  </a:lnTo>
                  <a:lnTo>
                    <a:pt x="250825" y="269875"/>
                  </a:lnTo>
                </a:path>
              </a:pathLst>
            </a:custGeom>
            <a:solidFill>
              <a:schemeClr val="lt1"/>
            </a:solidFill>
            <a:ln w="12700" cap="flat" cmpd="sng">
              <a:solidFill>
                <a:srgbClr val="B0B0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5317" name="Google Shape;5317;p185"/>
          <p:cNvSpPr txBox="1"/>
          <p:nvPr/>
        </p:nvSpPr>
        <p:spPr>
          <a:xfrm>
            <a:off x="5122765" y="1977517"/>
            <a:ext cx="11484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Train &amp; </a:t>
            </a:r>
            <a:br>
              <a:rPr lang="en-US" sz="1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Test Model</a:t>
            </a:r>
            <a:endParaRPr sz="1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5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5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" name="Google Shape;4648;p171"/>
          <p:cNvSpPr/>
          <p:nvPr/>
        </p:nvSpPr>
        <p:spPr>
          <a:xfrm>
            <a:off x="347574" y="1203330"/>
            <a:ext cx="11528400" cy="5337900"/>
          </a:xfrm>
          <a:prstGeom prst="rect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46275" rIns="182850" bIns="146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49" name="Google Shape;4649;p171"/>
          <p:cNvSpPr txBox="1">
            <a:spLocks noGrp="1"/>
          </p:cNvSpPr>
          <p:nvPr>
            <p:ph type="title"/>
          </p:nvPr>
        </p:nvSpPr>
        <p:spPr>
          <a:xfrm>
            <a:off x="275550" y="57750"/>
            <a:ext cx="113361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 sz="4500" b="1">
                <a:latin typeface="Calibri"/>
                <a:ea typeface="Calibri"/>
                <a:cs typeface="Calibri"/>
                <a:sym typeface="Calibri"/>
              </a:rPr>
              <a:t>Machine Learning on Azure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0" name="Google Shape;4650;p171"/>
          <p:cNvSpPr/>
          <p:nvPr/>
        </p:nvSpPr>
        <p:spPr>
          <a:xfrm>
            <a:off x="3245987" y="6153784"/>
            <a:ext cx="6533316" cy="6451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46275" rIns="182850" bIns="146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4651" name="Google Shape;4651;p171"/>
          <p:cNvGrpSpPr/>
          <p:nvPr/>
        </p:nvGrpSpPr>
        <p:grpSpPr>
          <a:xfrm>
            <a:off x="515302" y="1163199"/>
            <a:ext cx="11192945" cy="4870382"/>
            <a:chOff x="509501" y="1346897"/>
            <a:chExt cx="11194064" cy="4870869"/>
          </a:xfrm>
        </p:grpSpPr>
        <p:grpSp>
          <p:nvGrpSpPr>
            <p:cNvPr id="4652" name="Google Shape;4652;p171"/>
            <p:cNvGrpSpPr/>
            <p:nvPr/>
          </p:nvGrpSpPr>
          <p:grpSpPr>
            <a:xfrm>
              <a:off x="509501" y="1346897"/>
              <a:ext cx="11194064" cy="4870869"/>
              <a:chOff x="509501" y="1346897"/>
              <a:chExt cx="11194064" cy="4870869"/>
            </a:xfrm>
          </p:grpSpPr>
          <p:sp>
            <p:nvSpPr>
              <p:cNvPr id="4653" name="Google Shape;4653;p171"/>
              <p:cNvSpPr/>
              <p:nvPr/>
            </p:nvSpPr>
            <p:spPr>
              <a:xfrm>
                <a:off x="6954243" y="1346897"/>
                <a:ext cx="4749322" cy="479210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82850" tIns="146275" rIns="182850" bIns="146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654" name="Google Shape;4654;p171"/>
              <p:cNvSpPr/>
              <p:nvPr/>
            </p:nvSpPr>
            <p:spPr>
              <a:xfrm>
                <a:off x="529597" y="1423106"/>
                <a:ext cx="6424500" cy="844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46275" rIns="182850" bIns="146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Domain Specific Pretrained Models</a:t>
                </a:r>
                <a:endParaRPr sz="200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reduce time to market</a:t>
                </a:r>
                <a:endParaRPr sz="20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5" name="Google Shape;4655;p171"/>
              <p:cNvSpPr txBox="1"/>
              <p:nvPr/>
            </p:nvSpPr>
            <p:spPr>
              <a:xfrm>
                <a:off x="7013689" y="4766429"/>
                <a:ext cx="1118768" cy="346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Azure </a:t>
                </a:r>
                <a:b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</a:b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Databricks</a:t>
                </a:r>
                <a:endParaRPr/>
              </a:p>
            </p:txBody>
          </p:sp>
          <p:sp>
            <p:nvSpPr>
              <p:cNvPr id="4656" name="Google Shape;4656;p171"/>
              <p:cNvSpPr txBox="1"/>
              <p:nvPr/>
            </p:nvSpPr>
            <p:spPr>
              <a:xfrm>
                <a:off x="10570848" y="4766429"/>
                <a:ext cx="1118768" cy="346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Machine </a:t>
                </a:r>
                <a:b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</a:b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Learning VMs</a:t>
                </a:r>
                <a:endParaRPr/>
              </a:p>
            </p:txBody>
          </p:sp>
          <p:sp>
            <p:nvSpPr>
              <p:cNvPr id="4657" name="Google Shape;4657;p171"/>
              <p:cNvSpPr/>
              <p:nvPr/>
            </p:nvSpPr>
            <p:spPr>
              <a:xfrm>
                <a:off x="529596" y="3283034"/>
                <a:ext cx="6423222" cy="84419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46275" rIns="182850" bIns="146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Popular Frameworks</a:t>
                </a:r>
                <a:endParaRPr sz="200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build machine learning and deep learning solutions </a:t>
                </a:r>
                <a:endParaRPr sz="20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8" name="Google Shape;4658;p171"/>
              <p:cNvSpPr txBox="1"/>
              <p:nvPr/>
            </p:nvSpPr>
            <p:spPr>
              <a:xfrm>
                <a:off x="8228198" y="3846520"/>
                <a:ext cx="1076060" cy="219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TensorFlow</a:t>
                </a:r>
                <a:endParaRPr/>
              </a:p>
            </p:txBody>
          </p:sp>
          <p:sp>
            <p:nvSpPr>
              <p:cNvPr id="4659" name="Google Shape;4659;p171"/>
              <p:cNvSpPr txBox="1"/>
              <p:nvPr/>
            </p:nvSpPr>
            <p:spPr>
              <a:xfrm>
                <a:off x="7035043" y="3846520"/>
                <a:ext cx="1076060" cy="219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PyTorch</a:t>
                </a:r>
                <a:endParaRPr/>
              </a:p>
            </p:txBody>
          </p:sp>
          <p:sp>
            <p:nvSpPr>
              <p:cNvPr id="4660" name="Google Shape;4660;p171"/>
              <p:cNvSpPr txBox="1"/>
              <p:nvPr/>
            </p:nvSpPr>
            <p:spPr>
              <a:xfrm>
                <a:off x="10592202" y="3846520"/>
                <a:ext cx="1076060" cy="219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ONNX</a:t>
                </a:r>
                <a:endParaRPr/>
              </a:p>
            </p:txBody>
          </p:sp>
          <p:sp>
            <p:nvSpPr>
              <p:cNvPr id="4661" name="Google Shape;4661;p171"/>
              <p:cNvSpPr txBox="1"/>
              <p:nvPr/>
            </p:nvSpPr>
            <p:spPr>
              <a:xfrm>
                <a:off x="8630452" y="4766429"/>
                <a:ext cx="1315630" cy="346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Azure Machine Learning</a:t>
                </a:r>
                <a:endParaRPr/>
              </a:p>
            </p:txBody>
          </p:sp>
          <p:sp>
            <p:nvSpPr>
              <p:cNvPr id="4662" name="Google Shape;4662;p171"/>
              <p:cNvSpPr txBox="1"/>
              <p:nvPr/>
            </p:nvSpPr>
            <p:spPr>
              <a:xfrm>
                <a:off x="9585274" y="1873130"/>
                <a:ext cx="753138" cy="219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Language</a:t>
                </a:r>
                <a:endParaRPr/>
              </a:p>
            </p:txBody>
          </p:sp>
          <p:sp>
            <p:nvSpPr>
              <p:cNvPr id="4663" name="Google Shape;4663;p171"/>
              <p:cNvSpPr txBox="1"/>
              <p:nvPr/>
            </p:nvSpPr>
            <p:spPr>
              <a:xfrm>
                <a:off x="8423733" y="1873130"/>
                <a:ext cx="684991" cy="219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Speech</a:t>
                </a:r>
                <a:endParaRPr/>
              </a:p>
            </p:txBody>
          </p:sp>
          <p:sp>
            <p:nvSpPr>
              <p:cNvPr id="4664" name="Google Shape;4664;p171"/>
              <p:cNvSpPr/>
              <p:nvPr/>
            </p:nvSpPr>
            <p:spPr>
              <a:xfrm>
                <a:off x="8613464" y="1537775"/>
                <a:ext cx="308522" cy="206710"/>
              </a:xfrm>
              <a:prstGeom prst="wedgeRoundRectCallout">
                <a:avLst>
                  <a:gd name="adj1" fmla="val 30853"/>
                  <a:gd name="adj2" fmla="val 79643"/>
                  <a:gd name="adj3" fmla="val 16667"/>
                </a:avLst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b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0" i="0" u="none" strike="noStrike" cap="none">
                    <a:solidFill>
                      <a:srgbClr val="0078D4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…</a:t>
                </a:r>
                <a:endParaRPr/>
              </a:p>
            </p:txBody>
          </p:sp>
          <p:sp>
            <p:nvSpPr>
              <p:cNvPr id="4665" name="Google Shape;4665;p171"/>
              <p:cNvSpPr txBox="1"/>
              <p:nvPr/>
            </p:nvSpPr>
            <p:spPr>
              <a:xfrm>
                <a:off x="10757924" y="1873130"/>
                <a:ext cx="744616" cy="219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Search</a:t>
                </a:r>
                <a:endParaRPr/>
              </a:p>
            </p:txBody>
          </p:sp>
          <p:sp>
            <p:nvSpPr>
              <p:cNvPr id="4666" name="Google Shape;4666;p171"/>
              <p:cNvSpPr txBox="1"/>
              <p:nvPr/>
            </p:nvSpPr>
            <p:spPr>
              <a:xfrm>
                <a:off x="7230578" y="1873130"/>
                <a:ext cx="684991" cy="219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Vision</a:t>
                </a:r>
                <a:endParaRPr/>
              </a:p>
            </p:txBody>
          </p:sp>
          <p:sp>
            <p:nvSpPr>
              <p:cNvPr id="4667" name="Google Shape;4667;p171"/>
              <p:cNvSpPr/>
              <p:nvPr/>
            </p:nvSpPr>
            <p:spPr>
              <a:xfrm>
                <a:off x="509501" y="4283417"/>
                <a:ext cx="6423222" cy="84419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46275" rIns="182850" bIns="146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Productive Services</a:t>
                </a:r>
                <a:endParaRPr sz="200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empower data science and development teams</a:t>
                </a:r>
                <a:endParaRPr sz="20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8" name="Google Shape;4668;p171"/>
              <p:cNvSpPr/>
              <p:nvPr/>
            </p:nvSpPr>
            <p:spPr>
              <a:xfrm>
                <a:off x="510876" y="5294811"/>
                <a:ext cx="6423222" cy="84419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46275" rIns="182850" bIns="146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Powerful Hardware</a:t>
                </a:r>
                <a:endParaRPr sz="20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accelerate deep learning</a:t>
                </a:r>
                <a:endParaRPr sz="20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9" name="Google Shape;4669;p171"/>
              <p:cNvSpPr/>
              <p:nvPr/>
            </p:nvSpPr>
            <p:spPr>
              <a:xfrm>
                <a:off x="9654023" y="3885762"/>
                <a:ext cx="615640" cy="138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Scikit-Learn</a:t>
                </a:r>
                <a:endParaRPr/>
              </a:p>
            </p:txBody>
          </p:sp>
          <p:sp>
            <p:nvSpPr>
              <p:cNvPr id="4670" name="Google Shape;4670;p171"/>
              <p:cNvSpPr/>
              <p:nvPr/>
            </p:nvSpPr>
            <p:spPr>
              <a:xfrm>
                <a:off x="7239564" y="2883122"/>
                <a:ext cx="569987" cy="137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 i="0" u="none" strike="noStrike" cap="none" dirty="0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PyCharm</a:t>
                </a:r>
                <a:endParaRPr dirty="0"/>
              </a:p>
            </p:txBody>
          </p:sp>
          <p:sp>
            <p:nvSpPr>
              <p:cNvPr id="4671" name="Google Shape;4671;p171"/>
              <p:cNvSpPr/>
              <p:nvPr/>
            </p:nvSpPr>
            <p:spPr>
              <a:xfrm>
                <a:off x="8572237" y="2883121"/>
                <a:ext cx="387983" cy="138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Jupyter</a:t>
                </a:r>
                <a:endParaRPr/>
              </a:p>
            </p:txBody>
          </p:sp>
          <p:sp>
            <p:nvSpPr>
              <p:cNvPr id="4672" name="Google Shape;4672;p171"/>
              <p:cNvSpPr/>
              <p:nvPr/>
            </p:nvSpPr>
            <p:spPr>
              <a:xfrm>
                <a:off x="524118" y="2312299"/>
                <a:ext cx="6423222" cy="84419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46275" rIns="182850" bIns="146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Familiar Data Science Tools</a:t>
                </a:r>
                <a:endParaRPr sz="200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simplify model development</a:t>
                </a:r>
                <a:endParaRPr sz="20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3" name="Google Shape;4673;p171"/>
              <p:cNvSpPr/>
              <p:nvPr/>
            </p:nvSpPr>
            <p:spPr>
              <a:xfrm>
                <a:off x="9468049" y="2888163"/>
                <a:ext cx="987591" cy="138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Visual Studio Code</a:t>
                </a:r>
                <a:endParaRPr/>
              </a:p>
            </p:txBody>
          </p:sp>
          <p:sp>
            <p:nvSpPr>
              <p:cNvPr id="4674" name="Google Shape;4674;p171"/>
              <p:cNvSpPr/>
              <p:nvPr/>
            </p:nvSpPr>
            <p:spPr>
              <a:xfrm>
                <a:off x="10747862" y="2882400"/>
                <a:ext cx="764741" cy="138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Command line</a:t>
                </a:r>
                <a:endParaRPr/>
              </a:p>
            </p:txBody>
          </p:sp>
          <p:sp>
            <p:nvSpPr>
              <p:cNvPr id="4675" name="Google Shape;4675;p171"/>
              <p:cNvSpPr/>
              <p:nvPr/>
            </p:nvSpPr>
            <p:spPr>
              <a:xfrm>
                <a:off x="7402352" y="1566887"/>
                <a:ext cx="341442" cy="1894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91" extrusionOk="0">
                    <a:moveTo>
                      <a:pt x="5" y="103"/>
                    </a:moveTo>
                    <a:cubicBezTo>
                      <a:pt x="2" y="98"/>
                      <a:pt x="0" y="96"/>
                      <a:pt x="0" y="96"/>
                    </a:cubicBezTo>
                    <a:cubicBezTo>
                      <a:pt x="0" y="96"/>
                      <a:pt x="1" y="94"/>
                      <a:pt x="3" y="92"/>
                    </a:cubicBezTo>
                    <a:moveTo>
                      <a:pt x="5" y="103"/>
                    </a:moveTo>
                    <a:cubicBezTo>
                      <a:pt x="23" y="125"/>
                      <a:pt x="82" y="191"/>
                      <a:pt x="173" y="191"/>
                    </a:cubicBezTo>
                    <a:cubicBezTo>
                      <a:pt x="283" y="191"/>
                      <a:pt x="346" y="96"/>
                      <a:pt x="346" y="96"/>
                    </a:cubicBezTo>
                    <a:cubicBezTo>
                      <a:pt x="346" y="96"/>
                      <a:pt x="283" y="0"/>
                      <a:pt x="173" y="0"/>
                    </a:cubicBezTo>
                    <a:cubicBezTo>
                      <a:pt x="77" y="0"/>
                      <a:pt x="17" y="73"/>
                      <a:pt x="3" y="92"/>
                    </a:cubicBezTo>
                    <a:moveTo>
                      <a:pt x="175" y="14"/>
                    </a:moveTo>
                    <a:cubicBezTo>
                      <a:pt x="128" y="14"/>
                      <a:pt x="89" y="50"/>
                      <a:pt x="89" y="96"/>
                    </a:cubicBezTo>
                    <a:cubicBezTo>
                      <a:pt x="89" y="141"/>
                      <a:pt x="128" y="178"/>
                      <a:pt x="175" y="178"/>
                    </a:cubicBezTo>
                    <a:cubicBezTo>
                      <a:pt x="222" y="178"/>
                      <a:pt x="261" y="141"/>
                      <a:pt x="261" y="96"/>
                    </a:cubicBezTo>
                    <a:cubicBezTo>
                      <a:pt x="261" y="50"/>
                      <a:pt x="222" y="14"/>
                      <a:pt x="175" y="14"/>
                    </a:cubicBezTo>
                    <a:close/>
                    <a:moveTo>
                      <a:pt x="175" y="78"/>
                    </a:moveTo>
                    <a:cubicBezTo>
                      <a:pt x="165" y="78"/>
                      <a:pt x="156" y="86"/>
                      <a:pt x="156" y="96"/>
                    </a:cubicBezTo>
                    <a:cubicBezTo>
                      <a:pt x="156" y="106"/>
                      <a:pt x="165" y="114"/>
                      <a:pt x="175" y="114"/>
                    </a:cubicBezTo>
                    <a:cubicBezTo>
                      <a:pt x="185" y="114"/>
                      <a:pt x="194" y="106"/>
                      <a:pt x="194" y="96"/>
                    </a:cubicBezTo>
                    <a:cubicBezTo>
                      <a:pt x="194" y="86"/>
                      <a:pt x="185" y="78"/>
                      <a:pt x="175" y="78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pic>
            <p:nvPicPr>
              <p:cNvPr id="4676" name="Google Shape;4676;p17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775424" y="1514472"/>
                <a:ext cx="317823" cy="2942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77" name="Google Shape;4677;p171"/>
              <p:cNvSpPr/>
              <p:nvPr/>
            </p:nvSpPr>
            <p:spPr>
              <a:xfrm>
                <a:off x="10985371" y="1519519"/>
                <a:ext cx="289723" cy="28418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38" extrusionOk="0">
                    <a:moveTo>
                      <a:pt x="112" y="223"/>
                    </a:moveTo>
                    <a:cubicBezTo>
                      <a:pt x="50" y="223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ubicBezTo>
                      <a:pt x="173" y="0"/>
                      <a:pt x="223" y="50"/>
                      <a:pt x="223" y="111"/>
                    </a:cubicBezTo>
                    <a:cubicBezTo>
                      <a:pt x="223" y="173"/>
                      <a:pt x="173" y="223"/>
                      <a:pt x="112" y="223"/>
                    </a:cubicBezTo>
                    <a:close/>
                    <a:moveTo>
                      <a:pt x="343" y="338"/>
                    </a:moveTo>
                    <a:cubicBezTo>
                      <a:pt x="191" y="189"/>
                      <a:pt x="191" y="189"/>
                      <a:pt x="191" y="189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4678" name="Google Shape;4678;p171"/>
              <p:cNvGrpSpPr/>
              <p:nvPr/>
            </p:nvGrpSpPr>
            <p:grpSpPr>
              <a:xfrm>
                <a:off x="10899883" y="4394646"/>
                <a:ext cx="460699" cy="348263"/>
                <a:chOff x="7669747" y="4810232"/>
                <a:chExt cx="520064" cy="393139"/>
              </a:xfrm>
            </p:grpSpPr>
            <p:grpSp>
              <p:nvGrpSpPr>
                <p:cNvPr id="4679" name="Google Shape;4679;p171"/>
                <p:cNvGrpSpPr/>
                <p:nvPr/>
              </p:nvGrpSpPr>
              <p:grpSpPr>
                <a:xfrm>
                  <a:off x="7669747" y="4810232"/>
                  <a:ext cx="520064" cy="393139"/>
                  <a:chOff x="3728" y="2083"/>
                  <a:chExt cx="245" cy="174"/>
                </a:xfrm>
              </p:grpSpPr>
              <p:sp>
                <p:nvSpPr>
                  <p:cNvPr id="4680" name="Google Shape;4680;p171"/>
                  <p:cNvSpPr/>
                  <p:nvPr/>
                </p:nvSpPr>
                <p:spPr>
                  <a:xfrm>
                    <a:off x="3728" y="2083"/>
                    <a:ext cx="245" cy="138"/>
                  </a:xfrm>
                  <a:prstGeom prst="rect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505050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cxnSp>
                <p:nvCxnSpPr>
                  <p:cNvPr id="4681" name="Google Shape;4681;p171"/>
                  <p:cNvCxnSpPr/>
                  <p:nvPr/>
                </p:nvCxnSpPr>
                <p:spPr>
                  <a:xfrm>
                    <a:off x="3850" y="2221"/>
                    <a:ext cx="0" cy="36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682" name="Google Shape;4682;p171"/>
                  <p:cNvCxnSpPr/>
                  <p:nvPr/>
                </p:nvCxnSpPr>
                <p:spPr>
                  <a:xfrm>
                    <a:off x="3808" y="2257"/>
                    <a:ext cx="86" cy="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4683" name="Google Shape;4683;p171"/>
                <p:cNvGrpSpPr/>
                <p:nvPr/>
              </p:nvGrpSpPr>
              <p:grpSpPr>
                <a:xfrm>
                  <a:off x="7857378" y="4871216"/>
                  <a:ext cx="164327" cy="180784"/>
                  <a:chOff x="5834040" y="2879832"/>
                  <a:chExt cx="279258" cy="307228"/>
                </a:xfrm>
              </p:grpSpPr>
              <p:sp>
                <p:nvSpPr>
                  <p:cNvPr id="4684" name="Google Shape;4684;p171"/>
                  <p:cNvSpPr/>
                  <p:nvPr/>
                </p:nvSpPr>
                <p:spPr>
                  <a:xfrm>
                    <a:off x="5834040" y="2879832"/>
                    <a:ext cx="279258" cy="3072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256" h="307228" extrusionOk="0">
                        <a:moveTo>
                          <a:pt x="139628" y="0"/>
                        </a:moveTo>
                        <a:lnTo>
                          <a:pt x="279256" y="76617"/>
                        </a:lnTo>
                        <a:lnTo>
                          <a:pt x="279256" y="230611"/>
                        </a:lnTo>
                        <a:lnTo>
                          <a:pt x="139628" y="307228"/>
                        </a:lnTo>
                        <a:lnTo>
                          <a:pt x="0" y="230611"/>
                        </a:lnTo>
                        <a:lnTo>
                          <a:pt x="0" y="76617"/>
                        </a:lnTo>
                        <a:lnTo>
                          <a:pt x="139628" y="0"/>
                        </a:ln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46275" rIns="182850" bIns="146275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cxnSp>
                <p:nvCxnSpPr>
                  <p:cNvPr id="4685" name="Google Shape;4685;p171"/>
                  <p:cNvCxnSpPr/>
                  <p:nvPr/>
                </p:nvCxnSpPr>
                <p:spPr>
                  <a:xfrm>
                    <a:off x="5834046" y="2956449"/>
                    <a:ext cx="139620" cy="76997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686" name="Google Shape;4686;p171"/>
                  <p:cNvCxnSpPr/>
                  <p:nvPr/>
                </p:nvCxnSpPr>
                <p:spPr>
                  <a:xfrm rot="10800000" flipH="1">
                    <a:off x="5973659" y="2956449"/>
                    <a:ext cx="139630" cy="76997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687" name="Google Shape;4687;p171"/>
                  <p:cNvCxnSpPr/>
                  <p:nvPr/>
                </p:nvCxnSpPr>
                <p:spPr>
                  <a:xfrm rot="10800000">
                    <a:off x="5973664" y="3033446"/>
                    <a:ext cx="0" cy="153614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4688" name="Google Shape;4688;p171"/>
              <p:cNvGrpSpPr/>
              <p:nvPr/>
            </p:nvGrpSpPr>
            <p:grpSpPr>
              <a:xfrm>
                <a:off x="9128180" y="4397599"/>
                <a:ext cx="320174" cy="342357"/>
                <a:chOff x="8882196" y="3721867"/>
                <a:chExt cx="285941" cy="305752"/>
              </a:xfrm>
            </p:grpSpPr>
            <p:sp>
              <p:nvSpPr>
                <p:cNvPr id="4689" name="Google Shape;4689;p171"/>
                <p:cNvSpPr/>
                <p:nvPr/>
              </p:nvSpPr>
              <p:spPr>
                <a:xfrm>
                  <a:off x="8901347" y="3950022"/>
                  <a:ext cx="247639" cy="77597"/>
                </a:xfrm>
                <a:prstGeom prst="rect">
                  <a:avLst/>
                </a:prstGeom>
                <a:solidFill>
                  <a:schemeClr val="lt2"/>
                </a:solidFill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46275" rIns="182850" bIns="146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690" name="Google Shape;4690;p171"/>
                <p:cNvSpPr/>
                <p:nvPr/>
              </p:nvSpPr>
              <p:spPr>
                <a:xfrm>
                  <a:off x="8882196" y="3721867"/>
                  <a:ext cx="180942" cy="305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109" h="4810991" extrusionOk="0">
                      <a:moveTo>
                        <a:pt x="1641764" y="0"/>
                      </a:moveTo>
                      <a:lnTo>
                        <a:pt x="2847109" y="0"/>
                      </a:lnTo>
                      <a:lnTo>
                        <a:pt x="2847109" y="1797627"/>
                      </a:lnTo>
                      <a:lnTo>
                        <a:pt x="290946" y="4810991"/>
                      </a:lnTo>
                      <a:lnTo>
                        <a:pt x="0" y="3647209"/>
                      </a:lnTo>
                      <a:lnTo>
                        <a:pt x="1662546" y="1787236"/>
                      </a:lnTo>
                      <a:lnTo>
                        <a:pt x="164176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46275" rIns="182850" bIns="146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691" name="Google Shape;4691;p171"/>
                <p:cNvSpPr/>
                <p:nvPr/>
              </p:nvSpPr>
              <p:spPr>
                <a:xfrm>
                  <a:off x="9035402" y="3857904"/>
                  <a:ext cx="132735" cy="16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573" h="2670464" extrusionOk="0">
                      <a:moveTo>
                        <a:pt x="0" y="883227"/>
                      </a:moveTo>
                      <a:lnTo>
                        <a:pt x="737755" y="0"/>
                      </a:lnTo>
                      <a:lnTo>
                        <a:pt x="2088573" y="1517073"/>
                      </a:lnTo>
                      <a:lnTo>
                        <a:pt x="1797627" y="2670464"/>
                      </a:lnTo>
                      <a:lnTo>
                        <a:pt x="0" y="8832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46275" rIns="182850" bIns="146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4692" name="Google Shape;4692;p171"/>
              <p:cNvGrpSpPr/>
              <p:nvPr/>
            </p:nvGrpSpPr>
            <p:grpSpPr>
              <a:xfrm>
                <a:off x="7416979" y="4409674"/>
                <a:ext cx="312189" cy="318206"/>
                <a:chOff x="7158422" y="1607015"/>
                <a:chExt cx="2726357" cy="2778898"/>
              </a:xfrm>
            </p:grpSpPr>
            <p:sp>
              <p:nvSpPr>
                <p:cNvPr id="4693" name="Google Shape;4693;p171"/>
                <p:cNvSpPr/>
                <p:nvPr/>
              </p:nvSpPr>
              <p:spPr>
                <a:xfrm>
                  <a:off x="7158422" y="2971802"/>
                  <a:ext cx="2726357" cy="14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357" h="1414112" extrusionOk="0">
                      <a:moveTo>
                        <a:pt x="1363179" y="0"/>
                      </a:moveTo>
                      <a:lnTo>
                        <a:pt x="1859701" y="257537"/>
                      </a:lnTo>
                      <a:lnTo>
                        <a:pt x="2722177" y="257537"/>
                      </a:lnTo>
                      <a:lnTo>
                        <a:pt x="2722177" y="704888"/>
                      </a:lnTo>
                      <a:lnTo>
                        <a:pt x="2726357" y="707056"/>
                      </a:lnTo>
                      <a:lnTo>
                        <a:pt x="1363179" y="1414112"/>
                      </a:lnTo>
                      <a:lnTo>
                        <a:pt x="3650" y="708949"/>
                      </a:lnTo>
                      <a:lnTo>
                        <a:pt x="1202" y="708949"/>
                      </a:lnTo>
                      <a:lnTo>
                        <a:pt x="1202" y="707680"/>
                      </a:lnTo>
                      <a:lnTo>
                        <a:pt x="0" y="707056"/>
                      </a:lnTo>
                      <a:lnTo>
                        <a:pt x="1202" y="706433"/>
                      </a:lnTo>
                      <a:lnTo>
                        <a:pt x="1202" y="257537"/>
                      </a:lnTo>
                      <a:lnTo>
                        <a:pt x="866657" y="25753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12700" cap="flat" cmpd="sng">
                  <a:solidFill>
                    <a:schemeClr val="dk2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4" name="Google Shape;4694;p171"/>
                <p:cNvSpPr/>
                <p:nvPr/>
              </p:nvSpPr>
              <p:spPr>
                <a:xfrm>
                  <a:off x="7158422" y="2521415"/>
                  <a:ext cx="2726357" cy="1414112"/>
                </a:xfrm>
                <a:prstGeom prst="diamond">
                  <a:avLst/>
                </a:prstGeom>
                <a:solidFill>
                  <a:schemeClr val="lt2"/>
                </a:solidFill>
                <a:ln w="12700" cap="flat" cmpd="sng">
                  <a:solidFill>
                    <a:schemeClr val="dk2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  <p:txBody>
                <a:bodyPr spcFirstLastPara="1" wrap="square" lIns="182850" tIns="146275" rIns="182850" bIns="14627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695" name="Google Shape;4695;p171"/>
                <p:cNvSpPr/>
                <p:nvPr/>
              </p:nvSpPr>
              <p:spPr>
                <a:xfrm>
                  <a:off x="7158422" y="2057402"/>
                  <a:ext cx="2726357" cy="1414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357" h="1414112" extrusionOk="0">
                      <a:moveTo>
                        <a:pt x="1363179" y="0"/>
                      </a:moveTo>
                      <a:lnTo>
                        <a:pt x="1859701" y="257537"/>
                      </a:lnTo>
                      <a:lnTo>
                        <a:pt x="2722177" y="257537"/>
                      </a:lnTo>
                      <a:lnTo>
                        <a:pt x="2722177" y="704888"/>
                      </a:lnTo>
                      <a:lnTo>
                        <a:pt x="2726357" y="707056"/>
                      </a:lnTo>
                      <a:lnTo>
                        <a:pt x="1363179" y="1414112"/>
                      </a:lnTo>
                      <a:lnTo>
                        <a:pt x="3650" y="708949"/>
                      </a:lnTo>
                      <a:lnTo>
                        <a:pt x="1202" y="708949"/>
                      </a:lnTo>
                      <a:lnTo>
                        <a:pt x="1202" y="707680"/>
                      </a:lnTo>
                      <a:lnTo>
                        <a:pt x="0" y="707056"/>
                      </a:lnTo>
                      <a:lnTo>
                        <a:pt x="1202" y="706433"/>
                      </a:lnTo>
                      <a:lnTo>
                        <a:pt x="1202" y="257537"/>
                      </a:lnTo>
                      <a:lnTo>
                        <a:pt x="866657" y="25753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12700" cap="flat" cmpd="sng">
                  <a:solidFill>
                    <a:schemeClr val="dk2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6" name="Google Shape;4696;p171"/>
                <p:cNvSpPr/>
                <p:nvPr/>
              </p:nvSpPr>
              <p:spPr>
                <a:xfrm>
                  <a:off x="7158422" y="1607015"/>
                  <a:ext cx="2726357" cy="1414112"/>
                </a:xfrm>
                <a:prstGeom prst="diamond">
                  <a:avLst/>
                </a:prstGeom>
                <a:solidFill>
                  <a:schemeClr val="lt2"/>
                </a:solidFill>
                <a:ln w="12700" cap="flat" cmpd="sng">
                  <a:solidFill>
                    <a:schemeClr val="dk2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  <p:txBody>
                <a:bodyPr spcFirstLastPara="1" wrap="square" lIns="182850" tIns="146275" rIns="182850" bIns="14627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4697" name="Google Shape;4697;p171"/>
              <p:cNvSpPr/>
              <p:nvPr/>
            </p:nvSpPr>
            <p:spPr>
              <a:xfrm>
                <a:off x="7427028" y="5442122"/>
                <a:ext cx="292091" cy="29812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41" extrusionOk="0">
                    <a:moveTo>
                      <a:pt x="267" y="298"/>
                    </a:moveTo>
                    <a:cubicBezTo>
                      <a:pt x="60" y="298"/>
                      <a:pt x="60" y="298"/>
                      <a:pt x="60" y="298"/>
                    </a:cubicBezTo>
                    <a:cubicBezTo>
                      <a:pt x="48" y="298"/>
                      <a:pt x="36" y="286"/>
                      <a:pt x="36" y="273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45"/>
                      <a:pt x="48" y="36"/>
                      <a:pt x="60" y="36"/>
                    </a:cubicBezTo>
                    <a:cubicBezTo>
                      <a:pt x="267" y="36"/>
                      <a:pt x="267" y="36"/>
                      <a:pt x="267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7" y="298"/>
                    </a:cubicBezTo>
                    <a:close/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6" y="0"/>
                    </a:moveTo>
                    <a:cubicBezTo>
                      <a:pt x="256" y="36"/>
                      <a:pt x="256" y="36"/>
                      <a:pt x="256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6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6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6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36" y="213"/>
                    </a:moveTo>
                    <a:cubicBezTo>
                      <a:pt x="0" y="213"/>
                      <a:pt x="0" y="213"/>
                      <a:pt x="0" y="213"/>
                    </a:cubicBezTo>
                    <a:moveTo>
                      <a:pt x="36" y="256"/>
                    </a:moveTo>
                    <a:cubicBezTo>
                      <a:pt x="0" y="256"/>
                      <a:pt x="0" y="256"/>
                      <a:pt x="0" y="256"/>
                    </a:cubicBezTo>
                    <a:moveTo>
                      <a:pt x="78" y="298"/>
                    </a:moveTo>
                    <a:cubicBezTo>
                      <a:pt x="78" y="341"/>
                      <a:pt x="78" y="341"/>
                      <a:pt x="78" y="341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6" y="298"/>
                    </a:moveTo>
                    <a:cubicBezTo>
                      <a:pt x="256" y="341"/>
                      <a:pt x="256" y="341"/>
                      <a:pt x="256" y="341"/>
                    </a:cubicBezTo>
                  </a:path>
                </a:pathLst>
              </a:custGeom>
              <a:noFill/>
              <a:ln w="12700" cap="sq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29" b="0" i="0" u="none" strike="noStrike" cap="none">
                  <a:solidFill>
                    <a:srgbClr val="0078D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698" name="Google Shape;4698;p171"/>
              <p:cNvSpPr txBox="1"/>
              <p:nvPr/>
            </p:nvSpPr>
            <p:spPr>
              <a:xfrm>
                <a:off x="7034085" y="5894601"/>
                <a:ext cx="1077976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50" anchor="b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Quattrocento Sans"/>
                  <a:buNone/>
                </a:pPr>
                <a:r>
                  <a:rPr lang="en-US" sz="10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CPU</a:t>
                </a:r>
                <a:endParaRPr/>
              </a:p>
            </p:txBody>
          </p:sp>
          <p:grpSp>
            <p:nvGrpSpPr>
              <p:cNvPr id="4699" name="Google Shape;4699;p171"/>
              <p:cNvGrpSpPr/>
              <p:nvPr/>
            </p:nvGrpSpPr>
            <p:grpSpPr>
              <a:xfrm>
                <a:off x="9133636" y="5492532"/>
                <a:ext cx="309263" cy="197305"/>
                <a:chOff x="5842028" y="2023300"/>
                <a:chExt cx="518306" cy="330673"/>
              </a:xfrm>
            </p:grpSpPr>
            <p:sp>
              <p:nvSpPr>
                <p:cNvPr id="4700" name="Google Shape;4700;p171"/>
                <p:cNvSpPr/>
                <p:nvPr/>
              </p:nvSpPr>
              <p:spPr>
                <a:xfrm>
                  <a:off x="5842028" y="2023300"/>
                  <a:ext cx="518306" cy="284908"/>
                </a:xfrm>
                <a:prstGeom prst="round1Rect">
                  <a:avLst>
                    <a:gd name="adj" fmla="val 19322"/>
                  </a:avLst>
                </a:prstGeom>
                <a:noFill/>
                <a:ln w="12700" cap="sq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729" b="0" i="0" u="none" strike="noStrike" cap="none">
                    <a:solidFill>
                      <a:srgbClr val="0078D4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4701" name="Google Shape;4701;p171"/>
                <p:cNvGrpSpPr/>
                <p:nvPr/>
              </p:nvGrpSpPr>
              <p:grpSpPr>
                <a:xfrm>
                  <a:off x="5886781" y="2308208"/>
                  <a:ext cx="423110" cy="45765"/>
                  <a:chOff x="2805041" y="5363936"/>
                  <a:chExt cx="937405" cy="125178"/>
                </a:xfrm>
              </p:grpSpPr>
              <p:grpSp>
                <p:nvGrpSpPr>
                  <p:cNvPr id="4702" name="Google Shape;4702;p171"/>
                  <p:cNvGrpSpPr/>
                  <p:nvPr/>
                </p:nvGrpSpPr>
                <p:grpSpPr>
                  <a:xfrm>
                    <a:off x="2805041" y="5363936"/>
                    <a:ext cx="304800" cy="125178"/>
                    <a:chOff x="685111" y="5810249"/>
                    <a:chExt cx="304800" cy="356348"/>
                  </a:xfrm>
                </p:grpSpPr>
                <p:cxnSp>
                  <p:nvCxnSpPr>
                    <p:cNvPr id="4703" name="Google Shape;4703;p171"/>
                    <p:cNvCxnSpPr/>
                    <p:nvPr/>
                  </p:nvCxnSpPr>
                  <p:spPr>
                    <a:xfrm>
                      <a:off x="685111" y="5810249"/>
                      <a:ext cx="0" cy="356348"/>
                    </a:xfrm>
                    <a:prstGeom prst="straightConnector1">
                      <a:avLst/>
                    </a:prstGeom>
                    <a:noFill/>
                    <a:ln w="12700" cap="sq" cmpd="sng">
                      <a:solidFill>
                        <a:schemeClr val="dk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4704" name="Google Shape;4704;p171"/>
                    <p:cNvCxnSpPr/>
                    <p:nvPr/>
                  </p:nvCxnSpPr>
                  <p:spPr>
                    <a:xfrm>
                      <a:off x="837511" y="5810249"/>
                      <a:ext cx="0" cy="356348"/>
                    </a:xfrm>
                    <a:prstGeom prst="straightConnector1">
                      <a:avLst/>
                    </a:prstGeom>
                    <a:noFill/>
                    <a:ln w="12700" cap="sq" cmpd="sng">
                      <a:solidFill>
                        <a:schemeClr val="dk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4705" name="Google Shape;4705;p171"/>
                    <p:cNvCxnSpPr/>
                    <p:nvPr/>
                  </p:nvCxnSpPr>
                  <p:spPr>
                    <a:xfrm>
                      <a:off x="989911" y="5810249"/>
                      <a:ext cx="0" cy="356348"/>
                    </a:xfrm>
                    <a:prstGeom prst="straightConnector1">
                      <a:avLst/>
                    </a:prstGeom>
                    <a:noFill/>
                    <a:ln w="12700" cap="sq" cmpd="sng">
                      <a:solidFill>
                        <a:schemeClr val="dk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4706" name="Google Shape;4706;p171"/>
                  <p:cNvGrpSpPr/>
                  <p:nvPr/>
                </p:nvGrpSpPr>
                <p:grpSpPr>
                  <a:xfrm>
                    <a:off x="3437646" y="5363936"/>
                    <a:ext cx="304800" cy="125178"/>
                    <a:chOff x="685111" y="5810249"/>
                    <a:chExt cx="304800" cy="356348"/>
                  </a:xfrm>
                </p:grpSpPr>
                <p:cxnSp>
                  <p:nvCxnSpPr>
                    <p:cNvPr id="4707" name="Google Shape;4707;p171"/>
                    <p:cNvCxnSpPr/>
                    <p:nvPr/>
                  </p:nvCxnSpPr>
                  <p:spPr>
                    <a:xfrm>
                      <a:off x="685111" y="5810249"/>
                      <a:ext cx="0" cy="356348"/>
                    </a:xfrm>
                    <a:prstGeom prst="straightConnector1">
                      <a:avLst/>
                    </a:prstGeom>
                    <a:noFill/>
                    <a:ln w="12700" cap="sq" cmpd="sng">
                      <a:solidFill>
                        <a:schemeClr val="dk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4708" name="Google Shape;4708;p171"/>
                    <p:cNvCxnSpPr/>
                    <p:nvPr/>
                  </p:nvCxnSpPr>
                  <p:spPr>
                    <a:xfrm>
                      <a:off x="837511" y="5810249"/>
                      <a:ext cx="0" cy="356348"/>
                    </a:xfrm>
                    <a:prstGeom prst="straightConnector1">
                      <a:avLst/>
                    </a:prstGeom>
                    <a:noFill/>
                    <a:ln w="12700" cap="sq" cmpd="sng">
                      <a:solidFill>
                        <a:schemeClr val="dk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4709" name="Google Shape;4709;p171"/>
                    <p:cNvCxnSpPr/>
                    <p:nvPr/>
                  </p:nvCxnSpPr>
                  <p:spPr>
                    <a:xfrm>
                      <a:off x="989911" y="5810249"/>
                      <a:ext cx="0" cy="356348"/>
                    </a:xfrm>
                    <a:prstGeom prst="straightConnector1">
                      <a:avLst/>
                    </a:prstGeom>
                    <a:noFill/>
                    <a:ln w="12700" cap="sq" cmpd="sng">
                      <a:solidFill>
                        <a:schemeClr val="dk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</p:grpSp>
            </p:grpSp>
            <p:sp>
              <p:nvSpPr>
                <p:cNvPr id="4710" name="Google Shape;4710;p171"/>
                <p:cNvSpPr/>
                <p:nvPr/>
              </p:nvSpPr>
              <p:spPr>
                <a:xfrm>
                  <a:off x="6135172" y="2083744"/>
                  <a:ext cx="158117" cy="164020"/>
                </a:xfrm>
                <a:prstGeom prst="ellipse">
                  <a:avLst/>
                </a:prstGeom>
                <a:noFill/>
                <a:ln w="12700" cap="sq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729" b="0" i="0" u="none" strike="noStrike" cap="none">
                    <a:solidFill>
                      <a:srgbClr val="0078D4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11" name="Google Shape;4711;p171"/>
                <p:cNvSpPr/>
                <p:nvPr/>
              </p:nvSpPr>
              <p:spPr>
                <a:xfrm>
                  <a:off x="5911951" y="2129519"/>
                  <a:ext cx="156176" cy="80034"/>
                </a:xfrm>
                <a:prstGeom prst="rect">
                  <a:avLst/>
                </a:prstGeom>
                <a:noFill/>
                <a:ln w="12700" cap="sq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729" b="0" i="0" u="none" strike="noStrike" cap="none">
                    <a:solidFill>
                      <a:srgbClr val="0078D4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4712" name="Google Shape;4712;p171"/>
              <p:cNvSpPr txBox="1"/>
              <p:nvPr/>
            </p:nvSpPr>
            <p:spPr>
              <a:xfrm>
                <a:off x="8396822" y="5894601"/>
                <a:ext cx="178289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50" anchor="b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Quattrocento Sans"/>
                  <a:buNone/>
                </a:pPr>
                <a:r>
                  <a:rPr lang="en-US" sz="10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GPU</a:t>
                </a:r>
                <a:endParaRPr/>
              </a:p>
            </p:txBody>
          </p:sp>
          <p:grpSp>
            <p:nvGrpSpPr>
              <p:cNvPr id="4713" name="Google Shape;4713;p171"/>
              <p:cNvGrpSpPr/>
              <p:nvPr/>
            </p:nvGrpSpPr>
            <p:grpSpPr>
              <a:xfrm>
                <a:off x="10981129" y="5442109"/>
                <a:ext cx="298124" cy="298124"/>
                <a:chOff x="10035278" y="3218678"/>
                <a:chExt cx="247374" cy="247374"/>
              </a:xfrm>
            </p:grpSpPr>
            <p:grpSp>
              <p:nvGrpSpPr>
                <p:cNvPr id="4714" name="Google Shape;4714;p171"/>
                <p:cNvGrpSpPr/>
                <p:nvPr/>
              </p:nvGrpSpPr>
              <p:grpSpPr>
                <a:xfrm>
                  <a:off x="10035278" y="3218678"/>
                  <a:ext cx="247374" cy="247374"/>
                  <a:chOff x="3485441" y="4505566"/>
                  <a:chExt cx="712494" cy="712494"/>
                </a:xfrm>
              </p:grpSpPr>
              <p:sp>
                <p:nvSpPr>
                  <p:cNvPr id="4715" name="Google Shape;4715;p171"/>
                  <p:cNvSpPr/>
                  <p:nvPr/>
                </p:nvSpPr>
                <p:spPr>
                  <a:xfrm>
                    <a:off x="3565593" y="4585718"/>
                    <a:ext cx="552190" cy="552190"/>
                  </a:xfrm>
                  <a:prstGeom prst="rect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46275" rIns="182850" bIns="14627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 b="0" i="0" u="none" strike="noStrike" cap="none">
                      <a:solidFill>
                        <a:srgbClr val="0078D4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grpSp>
                <p:nvGrpSpPr>
                  <p:cNvPr id="4716" name="Google Shape;4716;p171"/>
                  <p:cNvGrpSpPr/>
                  <p:nvPr/>
                </p:nvGrpSpPr>
                <p:grpSpPr>
                  <a:xfrm>
                    <a:off x="3485441" y="4677750"/>
                    <a:ext cx="712494" cy="368126"/>
                    <a:chOff x="3485441" y="4677750"/>
                    <a:chExt cx="712494" cy="368126"/>
                  </a:xfrm>
                </p:grpSpPr>
                <p:grpSp>
                  <p:nvGrpSpPr>
                    <p:cNvPr id="4717" name="Google Shape;4717;p171"/>
                    <p:cNvGrpSpPr/>
                    <p:nvPr/>
                  </p:nvGrpSpPr>
                  <p:grpSpPr>
                    <a:xfrm>
                      <a:off x="4117783" y="4677750"/>
                      <a:ext cx="80152" cy="368126"/>
                      <a:chOff x="4117783" y="4677750"/>
                      <a:chExt cx="129006" cy="368126"/>
                    </a:xfrm>
                  </p:grpSpPr>
                  <p:cxnSp>
                    <p:nvCxnSpPr>
                      <p:cNvPr id="4718" name="Google Shape;4718;p171"/>
                      <p:cNvCxnSpPr/>
                      <p:nvPr/>
                    </p:nvCxnSpPr>
                    <p:spPr>
                      <a:xfrm>
                        <a:off x="4117783" y="4677750"/>
                        <a:ext cx="129006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4719" name="Google Shape;4719;p171"/>
                      <p:cNvCxnSpPr/>
                      <p:nvPr/>
                    </p:nvCxnSpPr>
                    <p:spPr>
                      <a:xfrm>
                        <a:off x="4117783" y="4769781"/>
                        <a:ext cx="129006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4720" name="Google Shape;4720;p171"/>
                      <p:cNvCxnSpPr/>
                      <p:nvPr/>
                    </p:nvCxnSpPr>
                    <p:spPr>
                      <a:xfrm>
                        <a:off x="4117783" y="4953845"/>
                        <a:ext cx="129006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4721" name="Google Shape;4721;p171"/>
                      <p:cNvCxnSpPr/>
                      <p:nvPr/>
                    </p:nvCxnSpPr>
                    <p:spPr>
                      <a:xfrm>
                        <a:off x="4117783" y="5045876"/>
                        <a:ext cx="129006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4722" name="Google Shape;4722;p171"/>
                    <p:cNvGrpSpPr/>
                    <p:nvPr/>
                  </p:nvGrpSpPr>
                  <p:grpSpPr>
                    <a:xfrm>
                      <a:off x="3485441" y="4677750"/>
                      <a:ext cx="80152" cy="368126"/>
                      <a:chOff x="4117783" y="4677750"/>
                      <a:chExt cx="129006" cy="368126"/>
                    </a:xfrm>
                  </p:grpSpPr>
                  <p:cxnSp>
                    <p:nvCxnSpPr>
                      <p:cNvPr id="4723" name="Google Shape;4723;p171"/>
                      <p:cNvCxnSpPr/>
                      <p:nvPr/>
                    </p:nvCxnSpPr>
                    <p:spPr>
                      <a:xfrm>
                        <a:off x="4117783" y="4677750"/>
                        <a:ext cx="129006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4724" name="Google Shape;4724;p171"/>
                      <p:cNvCxnSpPr/>
                      <p:nvPr/>
                    </p:nvCxnSpPr>
                    <p:spPr>
                      <a:xfrm>
                        <a:off x="4117783" y="4769781"/>
                        <a:ext cx="129006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4725" name="Google Shape;4725;p171"/>
                      <p:cNvCxnSpPr/>
                      <p:nvPr/>
                    </p:nvCxnSpPr>
                    <p:spPr>
                      <a:xfrm>
                        <a:off x="4117783" y="4953845"/>
                        <a:ext cx="129006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4726" name="Google Shape;4726;p171"/>
                      <p:cNvCxnSpPr/>
                      <p:nvPr/>
                    </p:nvCxnSpPr>
                    <p:spPr>
                      <a:xfrm>
                        <a:off x="4117783" y="5045876"/>
                        <a:ext cx="129006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4727" name="Google Shape;4727;p171"/>
                  <p:cNvGrpSpPr/>
                  <p:nvPr/>
                </p:nvGrpSpPr>
                <p:grpSpPr>
                  <a:xfrm rot="5400000">
                    <a:off x="3480396" y="4677750"/>
                    <a:ext cx="712494" cy="368126"/>
                    <a:chOff x="3485441" y="4677750"/>
                    <a:chExt cx="712494" cy="368126"/>
                  </a:xfrm>
                </p:grpSpPr>
                <p:grpSp>
                  <p:nvGrpSpPr>
                    <p:cNvPr id="4728" name="Google Shape;4728;p171"/>
                    <p:cNvGrpSpPr/>
                    <p:nvPr/>
                  </p:nvGrpSpPr>
                  <p:grpSpPr>
                    <a:xfrm>
                      <a:off x="4117783" y="4677750"/>
                      <a:ext cx="80152" cy="368126"/>
                      <a:chOff x="4117783" y="4677750"/>
                      <a:chExt cx="129006" cy="368126"/>
                    </a:xfrm>
                  </p:grpSpPr>
                  <p:cxnSp>
                    <p:nvCxnSpPr>
                      <p:cNvPr id="4729" name="Google Shape;4729;p171"/>
                      <p:cNvCxnSpPr/>
                      <p:nvPr/>
                    </p:nvCxnSpPr>
                    <p:spPr>
                      <a:xfrm>
                        <a:off x="4117783" y="4677750"/>
                        <a:ext cx="129006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4730" name="Google Shape;4730;p171"/>
                      <p:cNvCxnSpPr/>
                      <p:nvPr/>
                    </p:nvCxnSpPr>
                    <p:spPr>
                      <a:xfrm>
                        <a:off x="4117783" y="4769781"/>
                        <a:ext cx="129006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4731" name="Google Shape;4731;p171"/>
                      <p:cNvCxnSpPr/>
                      <p:nvPr/>
                    </p:nvCxnSpPr>
                    <p:spPr>
                      <a:xfrm>
                        <a:off x="4117783" y="4953845"/>
                        <a:ext cx="129006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4732" name="Google Shape;4732;p171"/>
                      <p:cNvCxnSpPr/>
                      <p:nvPr/>
                    </p:nvCxnSpPr>
                    <p:spPr>
                      <a:xfrm>
                        <a:off x="4117783" y="5045876"/>
                        <a:ext cx="129006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4733" name="Google Shape;4733;p171"/>
                    <p:cNvGrpSpPr/>
                    <p:nvPr/>
                  </p:nvGrpSpPr>
                  <p:grpSpPr>
                    <a:xfrm>
                      <a:off x="3485441" y="4677750"/>
                      <a:ext cx="80152" cy="368126"/>
                      <a:chOff x="4117783" y="4677750"/>
                      <a:chExt cx="129006" cy="368126"/>
                    </a:xfrm>
                  </p:grpSpPr>
                  <p:cxnSp>
                    <p:nvCxnSpPr>
                      <p:cNvPr id="4734" name="Google Shape;4734;p171"/>
                      <p:cNvCxnSpPr/>
                      <p:nvPr/>
                    </p:nvCxnSpPr>
                    <p:spPr>
                      <a:xfrm>
                        <a:off x="4117783" y="4677750"/>
                        <a:ext cx="129006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4735" name="Google Shape;4735;p171"/>
                      <p:cNvCxnSpPr/>
                      <p:nvPr/>
                    </p:nvCxnSpPr>
                    <p:spPr>
                      <a:xfrm>
                        <a:off x="4117783" y="4769781"/>
                        <a:ext cx="129006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4736" name="Google Shape;4736;p171"/>
                      <p:cNvCxnSpPr/>
                      <p:nvPr/>
                    </p:nvCxnSpPr>
                    <p:spPr>
                      <a:xfrm>
                        <a:off x="4117783" y="4953845"/>
                        <a:ext cx="129006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4737" name="Google Shape;4737;p171"/>
                      <p:cNvCxnSpPr/>
                      <p:nvPr/>
                    </p:nvCxnSpPr>
                    <p:spPr>
                      <a:xfrm>
                        <a:off x="4117783" y="5045876"/>
                        <a:ext cx="129006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</p:grpSp>
            <p:sp>
              <p:nvSpPr>
                <p:cNvPr id="4738" name="Google Shape;4738;p171"/>
                <p:cNvSpPr/>
                <p:nvPr/>
              </p:nvSpPr>
              <p:spPr>
                <a:xfrm>
                  <a:off x="10124345" y="3293573"/>
                  <a:ext cx="71612" cy="91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972" h="1504393" extrusionOk="0">
                      <a:moveTo>
                        <a:pt x="699778" y="0"/>
                      </a:moveTo>
                      <a:lnTo>
                        <a:pt x="502371" y="571355"/>
                      </a:lnTo>
                      <a:lnTo>
                        <a:pt x="597565" y="571355"/>
                      </a:lnTo>
                      <a:lnTo>
                        <a:pt x="629015" y="571355"/>
                      </a:lnTo>
                      <a:lnTo>
                        <a:pt x="974972" y="571355"/>
                      </a:lnTo>
                      <a:lnTo>
                        <a:pt x="275193" y="1504393"/>
                      </a:lnTo>
                      <a:lnTo>
                        <a:pt x="472601" y="933038"/>
                      </a:lnTo>
                      <a:lnTo>
                        <a:pt x="377407" y="933038"/>
                      </a:lnTo>
                      <a:lnTo>
                        <a:pt x="349889" y="933038"/>
                      </a:lnTo>
                      <a:lnTo>
                        <a:pt x="0" y="933038"/>
                      </a:lnTo>
                      <a:lnTo>
                        <a:pt x="699778" y="0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82850" tIns="146275" rIns="182850" bIns="14627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rgbClr val="0078D4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4739" name="Google Shape;4739;p171"/>
              <p:cNvSpPr txBox="1"/>
              <p:nvPr/>
            </p:nvSpPr>
            <p:spPr>
              <a:xfrm>
                <a:off x="10938515" y="5894601"/>
                <a:ext cx="383435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50" anchor="b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Quattrocento Sans"/>
                  <a:buNone/>
                </a:pPr>
                <a:r>
                  <a:rPr lang="en-US" sz="10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FPGA</a:t>
                </a:r>
                <a:endParaRPr/>
              </a:p>
            </p:txBody>
          </p:sp>
          <p:grpSp>
            <p:nvGrpSpPr>
              <p:cNvPr id="4740" name="Google Shape;4740;p171"/>
              <p:cNvGrpSpPr/>
              <p:nvPr/>
            </p:nvGrpSpPr>
            <p:grpSpPr>
              <a:xfrm>
                <a:off x="10932876" y="2478114"/>
                <a:ext cx="349295" cy="297138"/>
                <a:chOff x="11238522" y="2214151"/>
                <a:chExt cx="394713" cy="335774"/>
              </a:xfrm>
            </p:grpSpPr>
            <p:grpSp>
              <p:nvGrpSpPr>
                <p:cNvPr id="4741" name="Google Shape;4741;p171"/>
                <p:cNvGrpSpPr/>
                <p:nvPr/>
              </p:nvGrpSpPr>
              <p:grpSpPr>
                <a:xfrm>
                  <a:off x="11238522" y="2214151"/>
                  <a:ext cx="394713" cy="335774"/>
                  <a:chOff x="2107244" y="1575258"/>
                  <a:chExt cx="310993" cy="264555"/>
                </a:xfrm>
              </p:grpSpPr>
              <p:grpSp>
                <p:nvGrpSpPr>
                  <p:cNvPr id="4742" name="Google Shape;4742;p171"/>
                  <p:cNvGrpSpPr/>
                  <p:nvPr/>
                </p:nvGrpSpPr>
                <p:grpSpPr>
                  <a:xfrm>
                    <a:off x="2107244" y="1575258"/>
                    <a:ext cx="310993" cy="264555"/>
                    <a:chOff x="2107244" y="1575258"/>
                    <a:chExt cx="310993" cy="264555"/>
                  </a:xfrm>
                </p:grpSpPr>
                <p:sp>
                  <p:nvSpPr>
                    <p:cNvPr id="4743" name="Google Shape;4743;p171"/>
                    <p:cNvSpPr/>
                    <p:nvPr/>
                  </p:nvSpPr>
                  <p:spPr>
                    <a:xfrm>
                      <a:off x="2107244" y="1575258"/>
                      <a:ext cx="310993" cy="264555"/>
                    </a:xfrm>
                    <a:prstGeom prst="rect">
                      <a:avLst/>
                    </a:prstGeom>
                    <a:noFill/>
                    <a:ln w="12700" cap="flat" cmpd="sng">
                      <a:solidFill>
                        <a:schemeClr val="dk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>
                        <a:solidFill>
                          <a:srgbClr val="3F3F3F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p:txBody>
                </p:sp>
                <p:cxnSp>
                  <p:nvCxnSpPr>
                    <p:cNvPr id="4744" name="Google Shape;4744;p171"/>
                    <p:cNvCxnSpPr/>
                    <p:nvPr/>
                  </p:nvCxnSpPr>
                  <p:spPr>
                    <a:xfrm rot="10800000">
                      <a:off x="2107244" y="1647026"/>
                      <a:ext cx="310993" cy="0"/>
                    </a:xfrm>
                    <a:prstGeom prst="straightConnector1">
                      <a:avLst/>
                    </a:prstGeom>
                    <a:noFill/>
                    <a:ln w="12700" cap="flat" cmpd="sng">
                      <a:solidFill>
                        <a:schemeClr val="dk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4745" name="Google Shape;4745;p171"/>
                  <p:cNvGrpSpPr/>
                  <p:nvPr/>
                </p:nvGrpSpPr>
                <p:grpSpPr>
                  <a:xfrm>
                    <a:off x="2287367" y="1599181"/>
                    <a:ext cx="95690" cy="23923"/>
                    <a:chOff x="2287367" y="1599181"/>
                    <a:chExt cx="95690" cy="23923"/>
                  </a:xfrm>
                </p:grpSpPr>
                <p:sp>
                  <p:nvSpPr>
                    <p:cNvPr id="4746" name="Google Shape;4746;p171"/>
                    <p:cNvSpPr/>
                    <p:nvPr/>
                  </p:nvSpPr>
                  <p:spPr>
                    <a:xfrm>
                      <a:off x="2287367" y="1599181"/>
                      <a:ext cx="23923" cy="23923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>
                        <a:solidFill>
                          <a:srgbClr val="3F3F3F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p:txBody>
                </p:sp>
                <p:sp>
                  <p:nvSpPr>
                    <p:cNvPr id="4747" name="Google Shape;4747;p171"/>
                    <p:cNvSpPr/>
                    <p:nvPr/>
                  </p:nvSpPr>
                  <p:spPr>
                    <a:xfrm>
                      <a:off x="2322547" y="1599181"/>
                      <a:ext cx="23923" cy="23923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>
                        <a:solidFill>
                          <a:srgbClr val="3F3F3F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p:txBody>
                </p:sp>
                <p:sp>
                  <p:nvSpPr>
                    <p:cNvPr id="4748" name="Google Shape;4748;p171"/>
                    <p:cNvSpPr/>
                    <p:nvPr/>
                  </p:nvSpPr>
                  <p:spPr>
                    <a:xfrm>
                      <a:off x="2359134" y="1599181"/>
                      <a:ext cx="23923" cy="23923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>
                        <a:solidFill>
                          <a:srgbClr val="3F3F3F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p:txBody>
                </p:sp>
              </p:grpSp>
            </p:grpSp>
            <p:sp>
              <p:nvSpPr>
                <p:cNvPr id="4749" name="Google Shape;4749;p171"/>
                <p:cNvSpPr/>
                <p:nvPr/>
              </p:nvSpPr>
              <p:spPr>
                <a:xfrm flipH="1">
                  <a:off x="11292455" y="2354178"/>
                  <a:ext cx="84926" cy="13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825" h="269875" extrusionOk="0">
                      <a:moveTo>
                        <a:pt x="250825" y="0"/>
                      </a:moveTo>
                      <a:lnTo>
                        <a:pt x="0" y="142875"/>
                      </a:lnTo>
                      <a:lnTo>
                        <a:pt x="250825" y="269875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cxnSp>
              <p:nvCxnSpPr>
                <p:cNvPr id="4750" name="Google Shape;4750;p171"/>
                <p:cNvCxnSpPr/>
                <p:nvPr/>
              </p:nvCxnSpPr>
              <p:spPr>
                <a:xfrm>
                  <a:off x="11392807" y="2493693"/>
                  <a:ext cx="118979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4751" name="Google Shape;4751;p171"/>
              <p:cNvCxnSpPr/>
              <p:nvPr/>
            </p:nvCxnSpPr>
            <p:spPr>
              <a:xfrm>
                <a:off x="526596" y="2244588"/>
                <a:ext cx="11176969" cy="0"/>
              </a:xfrm>
              <a:prstGeom prst="straightConnector1">
                <a:avLst/>
              </a:prstGeom>
              <a:noFill/>
              <a:ln w="15875" cap="rnd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52" name="Google Shape;4752;p171"/>
              <p:cNvCxnSpPr/>
              <p:nvPr/>
            </p:nvCxnSpPr>
            <p:spPr>
              <a:xfrm>
                <a:off x="526596" y="3233463"/>
                <a:ext cx="11176969" cy="0"/>
              </a:xfrm>
              <a:prstGeom prst="straightConnector1">
                <a:avLst/>
              </a:pr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53" name="Google Shape;4753;p171"/>
              <p:cNvCxnSpPr/>
              <p:nvPr/>
            </p:nvCxnSpPr>
            <p:spPr>
              <a:xfrm>
                <a:off x="526596" y="5211213"/>
                <a:ext cx="11176969" cy="0"/>
              </a:xfrm>
              <a:prstGeom prst="straightConnector1">
                <a:avLst/>
              </a:pr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4754" name="Google Shape;4754;p17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941642" y="3428041"/>
                <a:ext cx="380308" cy="3730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55" name="Google Shape;4755;p171" descr="A close up of a sign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427019" y="2498296"/>
                <a:ext cx="287484" cy="3004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56" name="Google Shape;4756;p171" descr="A picture containing vector graphics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609809" y="2432478"/>
                <a:ext cx="349296" cy="3994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57" name="Google Shape;4757;p171" descr="A close up of a sign&#10;&#10;Description automatically generated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660275" y="3436517"/>
                <a:ext cx="298830" cy="3231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58" name="Google Shape;4758;p17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7427019" y="3434373"/>
                <a:ext cx="292099" cy="3431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59" name="Google Shape;4759;p171" descr="A close up of a sign&#10;&#10;Description automatically generated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9798344" y="2481522"/>
                <a:ext cx="328027" cy="3275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60" name="Google Shape;4760;p171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9775424" y="3483341"/>
                <a:ext cx="553473" cy="294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4761" name="Google Shape;4761;p171"/>
            <p:cNvCxnSpPr/>
            <p:nvPr/>
          </p:nvCxnSpPr>
          <p:spPr>
            <a:xfrm>
              <a:off x="526596" y="4222338"/>
              <a:ext cx="11176969" cy="0"/>
            </a:xfrm>
            <a:prstGeom prst="straightConnector1">
              <a:avLst/>
            </a:pr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762" name="Google Shape;4762;p171"/>
          <p:cNvSpPr/>
          <p:nvPr/>
        </p:nvSpPr>
        <p:spPr>
          <a:xfrm>
            <a:off x="5664570" y="5580719"/>
            <a:ext cx="894396" cy="1192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46275" rIns="182850" bIns="146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63" name="Google Shape;4763;p171"/>
          <p:cNvSpPr/>
          <p:nvPr/>
        </p:nvSpPr>
        <p:spPr>
          <a:xfrm>
            <a:off x="3412220" y="6328873"/>
            <a:ext cx="453745" cy="254028"/>
          </a:xfrm>
          <a:custGeom>
            <a:avLst/>
            <a:gdLst/>
            <a:ahLst/>
            <a:cxnLst/>
            <a:rect l="l" t="t" r="r" b="b"/>
            <a:pathLst>
              <a:path w="509" h="281" extrusionOk="0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33333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4764" name="Google Shape;4764;p171"/>
          <p:cNvGrpSpPr/>
          <p:nvPr/>
        </p:nvGrpSpPr>
        <p:grpSpPr>
          <a:xfrm>
            <a:off x="9301312" y="6304884"/>
            <a:ext cx="289992" cy="288751"/>
            <a:chOff x="5775130" y="5528944"/>
            <a:chExt cx="187018" cy="188120"/>
          </a:xfrm>
        </p:grpSpPr>
        <p:grpSp>
          <p:nvGrpSpPr>
            <p:cNvPr id="4765" name="Google Shape;4765;p171"/>
            <p:cNvGrpSpPr/>
            <p:nvPr/>
          </p:nvGrpSpPr>
          <p:grpSpPr>
            <a:xfrm flipH="1">
              <a:off x="5775130" y="5528944"/>
              <a:ext cx="187018" cy="188120"/>
              <a:chOff x="7749590" y="2876913"/>
              <a:chExt cx="187018" cy="188120"/>
            </a:xfrm>
          </p:grpSpPr>
          <p:sp>
            <p:nvSpPr>
              <p:cNvPr id="4766" name="Google Shape;4766;p171"/>
              <p:cNvSpPr/>
              <p:nvPr/>
            </p:nvSpPr>
            <p:spPr>
              <a:xfrm>
                <a:off x="7749616" y="2951946"/>
                <a:ext cx="111966" cy="11308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0" y="0"/>
                    </a:moveTo>
                    <a:cubicBezTo>
                      <a:pt x="25" y="0"/>
                      <a:pt x="46" y="21"/>
                      <a:pt x="46" y="47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400" tIns="36200" rIns="72400" bIns="362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767" name="Google Shape;4767;p171"/>
              <p:cNvSpPr/>
              <p:nvPr/>
            </p:nvSpPr>
            <p:spPr>
              <a:xfrm>
                <a:off x="7749590" y="2916113"/>
                <a:ext cx="150035" cy="148916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0" y="0"/>
                    </a:moveTo>
                    <a:cubicBezTo>
                      <a:pt x="34" y="0"/>
                      <a:pt x="62" y="27"/>
                      <a:pt x="62" y="62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400" tIns="36200" rIns="72400" bIns="362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768" name="Google Shape;4768;p171"/>
              <p:cNvSpPr/>
              <p:nvPr/>
            </p:nvSpPr>
            <p:spPr>
              <a:xfrm>
                <a:off x="7749625" y="2876913"/>
                <a:ext cx="186983" cy="188103"/>
              </a:xfrm>
              <a:custGeom>
                <a:avLst/>
                <a:gdLst/>
                <a:ahLst/>
                <a:cxnLst/>
                <a:rect l="l" t="t" r="r" b="b"/>
                <a:pathLst>
                  <a:path w="77" h="78" extrusionOk="0">
                    <a:moveTo>
                      <a:pt x="0" y="0"/>
                    </a:moveTo>
                    <a:cubicBezTo>
                      <a:pt x="42" y="0"/>
                      <a:pt x="77" y="35"/>
                      <a:pt x="77" y="78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400" tIns="36200" rIns="72400" bIns="362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4769" name="Google Shape;4769;p171"/>
            <p:cNvSpPr/>
            <p:nvPr/>
          </p:nvSpPr>
          <p:spPr>
            <a:xfrm>
              <a:off x="5900501" y="5653212"/>
              <a:ext cx="56859" cy="56859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50" tIns="146275" rIns="182850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4770" name="Google Shape;4770;p171"/>
          <p:cNvSpPr txBox="1"/>
          <p:nvPr/>
        </p:nvSpPr>
        <p:spPr>
          <a:xfrm>
            <a:off x="3763757" y="6044673"/>
            <a:ext cx="55494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46275" rIns="182850" bIns="146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the Intelligent Cloud to the Intelligent Edge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41A4A2-B985-4084-A859-CEFC115A229B}"/>
              </a:ext>
            </a:extLst>
          </p:cNvPr>
          <p:cNvSpPr/>
          <p:nvPr/>
        </p:nvSpPr>
        <p:spPr>
          <a:xfrm>
            <a:off x="8836572" y="4099425"/>
            <a:ext cx="902724" cy="792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99CE13-67DE-498E-ACB6-2699D641284E}"/>
              </a:ext>
            </a:extLst>
          </p:cNvPr>
          <p:cNvSpPr/>
          <p:nvPr/>
        </p:nvSpPr>
        <p:spPr>
          <a:xfrm>
            <a:off x="10692251" y="4101826"/>
            <a:ext cx="902724" cy="792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" name="Google Shape;4649;p171"/>
          <p:cNvSpPr txBox="1">
            <a:spLocks noGrp="1"/>
          </p:cNvSpPr>
          <p:nvPr>
            <p:ph type="title"/>
          </p:nvPr>
        </p:nvSpPr>
        <p:spPr>
          <a:xfrm>
            <a:off x="275550" y="57750"/>
            <a:ext cx="113361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 sz="4500" b="1" dirty="0">
                <a:latin typeface="Calibri"/>
                <a:ea typeface="Calibri"/>
                <a:cs typeface="Calibri"/>
                <a:sym typeface="Calibri"/>
              </a:rPr>
              <a:t>Azure Machine Learning Service</a:t>
            </a:r>
            <a:endParaRPr sz="45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7FA9C475-2DEE-4D9F-8C99-64ECADB36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5" y="1891609"/>
            <a:ext cx="10912813" cy="2821068"/>
          </a:xfrm>
          <a:prstGeom prst="rect">
            <a:avLst/>
          </a:prstGeom>
          <a:noFill/>
          <a:effectLst>
            <a:outerShdw blurRad="50800" dist="50800" sx="101000" sy="101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7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2" name="Google Shape;4982;p176"/>
          <p:cNvSpPr txBox="1">
            <a:spLocks noGrp="1"/>
          </p:cNvSpPr>
          <p:nvPr>
            <p:ph type="title"/>
          </p:nvPr>
        </p:nvSpPr>
        <p:spPr>
          <a:xfrm>
            <a:off x="585225" y="2668000"/>
            <a:ext cx="7967568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4500" dirty="0">
                <a:latin typeface="Calibri"/>
                <a:ea typeface="Calibri"/>
                <a:cs typeface="Calibri"/>
                <a:sym typeface="Calibri"/>
              </a:rPr>
              <a:t>IaaS: </a:t>
            </a:r>
            <a:br>
              <a:rPr lang="en-US" sz="45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500" dirty="0">
                <a:latin typeface="Calibri"/>
                <a:ea typeface="Calibri"/>
                <a:cs typeface="Calibri"/>
                <a:sym typeface="Calibri"/>
              </a:rPr>
              <a:t>Data Science Virtual Machine</a:t>
            </a:r>
            <a:endParaRPr sz="4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ive! 360 2018">
  <a:themeElements>
    <a:clrScheme name="Live! 360 2016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000000"/>
      </a:accent1>
      <a:accent2>
        <a:srgbClr val="00B0F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SFT Azure ">
  <a:themeElements>
    <a:clrScheme name="Azure">
      <a:dk1>
        <a:srgbClr val="000000"/>
      </a:dk1>
      <a:lt1>
        <a:srgbClr val="FFFFFF"/>
      </a:lt1>
      <a:dk2>
        <a:srgbClr val="0078D4"/>
      </a:dk2>
      <a:lt2>
        <a:srgbClr val="EBEBEB"/>
      </a:lt2>
      <a:accent1>
        <a:srgbClr val="50E6FF"/>
      </a:accent1>
      <a:accent2>
        <a:srgbClr val="3C3C41"/>
      </a:accent2>
      <a:accent3>
        <a:srgbClr val="75757A"/>
      </a:accent3>
      <a:accent4>
        <a:srgbClr val="EBEBEB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GXFY15">
  <a:themeElements>
    <a:clrScheme name="Custom 41">
      <a:dk1>
        <a:srgbClr val="000000"/>
      </a:dk1>
      <a:lt1>
        <a:srgbClr val="FFFFFF"/>
      </a:lt1>
      <a:dk2>
        <a:srgbClr val="0078D7"/>
      </a:dk2>
      <a:lt2>
        <a:srgbClr val="D2D2D2"/>
      </a:lt2>
      <a:accent1>
        <a:srgbClr val="002050"/>
      </a:accent1>
      <a:accent2>
        <a:srgbClr val="00188F"/>
      </a:accent2>
      <a:accent3>
        <a:srgbClr val="32145A"/>
      </a:accent3>
      <a:accent4>
        <a:srgbClr val="107C10"/>
      </a:accent4>
      <a:accent5>
        <a:srgbClr val="00BCF2"/>
      </a:accent5>
      <a:accent6>
        <a:srgbClr val="FFB900"/>
      </a:accent6>
      <a:hlink>
        <a:srgbClr val="00BCF2"/>
      </a:hlink>
      <a:folHlink>
        <a:srgbClr val="00205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zure Template">
  <a:themeElements>
    <a:clrScheme name="Azure">
      <a:dk1>
        <a:srgbClr val="000000"/>
      </a:dk1>
      <a:lt1>
        <a:srgbClr val="FFFFFF"/>
      </a:lt1>
      <a:dk2>
        <a:srgbClr val="0078D4"/>
      </a:dk2>
      <a:lt2>
        <a:srgbClr val="EBEBEB"/>
      </a:lt2>
      <a:accent1>
        <a:srgbClr val="50E6FF"/>
      </a:accent1>
      <a:accent2>
        <a:srgbClr val="3C3C41"/>
      </a:accent2>
      <a:accent3>
        <a:srgbClr val="75757A"/>
      </a:accent3>
      <a:accent4>
        <a:srgbClr val="EBEBEB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SFT Azure ">
  <a:themeElements>
    <a:clrScheme name="Azure">
      <a:dk1>
        <a:srgbClr val="000000"/>
      </a:dk1>
      <a:lt1>
        <a:srgbClr val="FFFFFF"/>
      </a:lt1>
      <a:dk2>
        <a:srgbClr val="0078D4"/>
      </a:dk2>
      <a:lt2>
        <a:srgbClr val="EBEBEB"/>
      </a:lt2>
      <a:accent1>
        <a:srgbClr val="50E6FF"/>
      </a:accent1>
      <a:accent2>
        <a:srgbClr val="3C3C41"/>
      </a:accent2>
      <a:accent3>
        <a:srgbClr val="75757A"/>
      </a:accent3>
      <a:accent4>
        <a:srgbClr val="EBEBEB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MSFT Azure ">
  <a:themeElements>
    <a:clrScheme name="Azure">
      <a:dk1>
        <a:sysClr val="windowText" lastClr="000000"/>
      </a:dk1>
      <a:lt1>
        <a:sysClr val="window" lastClr="FFFFFF"/>
      </a:lt1>
      <a:dk2>
        <a:srgbClr val="0078D4"/>
      </a:dk2>
      <a:lt2>
        <a:srgbClr val="EBEBEB"/>
      </a:lt2>
      <a:accent1>
        <a:srgbClr val="50E6FF"/>
      </a:accent1>
      <a:accent2>
        <a:srgbClr val="3C3C41"/>
      </a:accent2>
      <a:accent3>
        <a:srgbClr val="75757A"/>
      </a:accent3>
      <a:accent4>
        <a:srgbClr val="EBEBEB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Custom 2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6EB113CA-C652-4EDE-851B-7E09446BD8F3}" vid="{F42B78DA-A33F-4A43-9CCD-5B4ACB75A40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1710</Words>
  <Application>Microsoft Office PowerPoint</Application>
  <PresentationFormat>Widescreen</PresentationFormat>
  <Paragraphs>317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Calibri</vt:lpstr>
      <vt:lpstr>Quattrocento Sans</vt:lpstr>
      <vt:lpstr>Segoe UI Semibold</vt:lpstr>
      <vt:lpstr>Segoe UI Light</vt:lpstr>
      <vt:lpstr>Wingdings</vt:lpstr>
      <vt:lpstr>Segoe UI Semilight</vt:lpstr>
      <vt:lpstr>Arial</vt:lpstr>
      <vt:lpstr>Segoe UI</vt:lpstr>
      <vt:lpstr>Noto Sans Symbols</vt:lpstr>
      <vt:lpstr>Live! 360 2018</vt:lpstr>
      <vt:lpstr>MSFT Azure </vt:lpstr>
      <vt:lpstr>1_Office Theme</vt:lpstr>
      <vt:lpstr>MGXFY15</vt:lpstr>
      <vt:lpstr>Azure Template</vt:lpstr>
      <vt:lpstr>MSFT Azure </vt:lpstr>
      <vt:lpstr>1_MSFT Azure </vt:lpstr>
      <vt:lpstr>Azure Machine Learning Service Accelerating machine learning workflows in the cloud</vt:lpstr>
      <vt:lpstr>Agenda</vt:lpstr>
      <vt:lpstr>Flavors of Cloud Services</vt:lpstr>
      <vt:lpstr>Flavors of Machine learning  platforms</vt:lpstr>
      <vt:lpstr>Industrial ML: Machine learning workflow</vt:lpstr>
      <vt:lpstr>Industrial ML: AIOps/DevOps</vt:lpstr>
      <vt:lpstr>Machine Learning on Azure</vt:lpstr>
      <vt:lpstr>Azure Machine Learning Service</vt:lpstr>
      <vt:lpstr>IaaS:  Data Science Virtual Machine</vt:lpstr>
      <vt:lpstr>Data Science Virtual Machines (DSVM)</vt:lpstr>
      <vt:lpstr>Managed notebooks</vt:lpstr>
      <vt:lpstr>SaaS: Azure Machine Learning Designer (Studio)</vt:lpstr>
      <vt:lpstr>Drag-n-drop machine learning workflows</vt:lpstr>
      <vt:lpstr>PaaS: Azure Machine Learning Service</vt:lpstr>
      <vt:lpstr>Azure Machine Learning Service</vt:lpstr>
      <vt:lpstr>Azure ML service</vt:lpstr>
      <vt:lpstr>Popular Frameworks</vt:lpstr>
      <vt:lpstr>Training Infrastructure </vt:lpstr>
      <vt:lpstr>Automated ML</vt:lpstr>
      <vt:lpstr>Automated ML</vt:lpstr>
      <vt:lpstr>Azure Automated ML – Sample Output</vt:lpstr>
      <vt:lpstr>Automated ML</vt:lpstr>
      <vt:lpstr>Experimentation</vt:lpstr>
      <vt:lpstr>Model Management</vt:lpstr>
      <vt:lpstr>Deploy Azure ML models at scale </vt:lpstr>
      <vt:lpstr>Deployments to Compute Targets</vt:lpstr>
      <vt:lpstr>Summary</vt:lpstr>
      <vt:lpstr>Azure Machine Learning service</vt:lpstr>
      <vt:lpstr>Demos</vt:lpstr>
      <vt:lpstr>This talk https://github.com/sharatsc/ub-cdse-2021  Azure Notebooks https://github.com/Azure/MachineLearningNotebooks   Azure ML Docs   https://docs.microsoft.com/en-us/azure/machine-learning/service/ 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on Azure</dc:title>
  <dc:creator>Sharat Chikkerur</dc:creator>
  <cp:lastModifiedBy>Marianne</cp:lastModifiedBy>
  <cp:revision>87</cp:revision>
  <dcterms:modified xsi:type="dcterms:W3CDTF">2021-04-13T23:52:53Z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wopauli@microsoft.com</vt:lpwstr>
  </property>
  <property fmtid="{D5CDD505-2E9C-101B-9397-08002B2CF9AE}" pid="5" name="MSIP_Label_f42aa342-8706-4288-bd11-ebb85995028c_SetDate">
    <vt:lpwstr>2019-01-29T21:14:42.0311173Z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90c553c4-c306-4eb1-afb5-f052aaa6ccbc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